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4" r:id="rId1"/>
  </p:sldMasterIdLst>
  <p:notesMasterIdLst>
    <p:notesMasterId r:id="rId6"/>
  </p:notesMasterIdLst>
  <p:sldIdLst>
    <p:sldId id="350" r:id="rId2"/>
    <p:sldId id="353" r:id="rId3"/>
    <p:sldId id="355" r:id="rId4"/>
    <p:sldId id="35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55E"/>
    <a:srgbClr val="F34F5B"/>
    <a:srgbClr val="00CC5C"/>
    <a:srgbClr val="8CE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8" autoAdjust="0"/>
  </p:normalViewPr>
  <p:slideViewPr>
    <p:cSldViewPr>
      <p:cViewPr varScale="1">
        <p:scale>
          <a:sx n="102" d="100"/>
          <a:sy n="102" d="100"/>
        </p:scale>
        <p:origin x="180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91F542-017C-4A70-BBB9-AB1F6FB69BDA}" type="datetimeFigureOut">
              <a:rPr lang="ar-AE" smtClean="0"/>
              <a:pPr/>
              <a:t>29/02/1443</a:t>
            </a:fld>
            <a:endParaRPr lang="ar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24B9FD-8D22-4DE3-8A7C-CE0BBFB63365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5907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EEDDE-3C17-495B-AF73-69977ED7E9AC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75FAD-D16F-4113-8748-DADD5155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conferences.uaeu.ac.ae/zemch2021/en/index.shtml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cid:01ac7f0b-df66-4e98-bcd8-8c71f2ba64b4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s.uaeu.ac.ae/zemch2021/en/index.s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s.uaeu.ac.ae/zemch2021/en/index.s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conferences.uaeu.ac.ae/zemch2021/en/index.shtml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cid:01ac7f0b-df66-4e98-bcd8-8c71f2ba64b4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t="6951" r="4000" b="9049"/>
          <a:stretch/>
        </p:blipFill>
        <p:spPr>
          <a:xfrm>
            <a:off x="-22262" y="3195428"/>
            <a:ext cx="9175607" cy="36625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4600" y="4773929"/>
            <a:ext cx="8447420" cy="611990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it-IT" sz="2800" dirty="0" smtClean="0">
                <a:solidFill>
                  <a:schemeClr val="bg1"/>
                </a:solidFill>
                <a:latin typeface="Arial"/>
                <a:cs typeface="Arial"/>
              </a:rPr>
              <a:t>Author Name </a:t>
            </a:r>
            <a:r>
              <a:rPr lang="it-IT" sz="2800" baseline="30000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it-IT" sz="2800" dirty="0" smtClean="0">
                <a:solidFill>
                  <a:schemeClr val="bg1"/>
                </a:solidFill>
                <a:latin typeface="Arial"/>
                <a:cs typeface="Arial"/>
              </a:rPr>
              <a:t> Author </a:t>
            </a:r>
            <a:r>
              <a:rPr lang="it-IT" sz="2800" baseline="30000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it-IT" sz="28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it-IT" sz="2800" baseline="30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9721" y="3785833"/>
            <a:ext cx="8447420" cy="1191672"/>
          </a:xfrm>
        </p:spPr>
        <p:txBody>
          <a:bodyPr lIns="0" tIns="0" rIns="0" bIns="0">
            <a:normAutofit fontScale="55000" lnSpcReduction="20000"/>
          </a:bodyPr>
          <a:lstStyle/>
          <a:p>
            <a:pPr algn="l">
              <a:spcBef>
                <a:spcPts val="0"/>
              </a:spcBef>
            </a:pPr>
            <a:r>
              <a:rPr lang="it-IT" sz="4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67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  <a:cs typeface="Arial"/>
              </a:rPr>
              <a:t>Title</a:t>
            </a:r>
            <a:r>
              <a:rPr lang="en-US" sz="4800" b="1" dirty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4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l">
              <a:spcBef>
                <a:spcPts val="0"/>
              </a:spcBef>
            </a:pPr>
            <a:endParaRPr lang="it-IT" sz="48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610263" y="5456293"/>
            <a:ext cx="8447420" cy="6315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800" baseline="30000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it-IT" sz="1900" i="1" dirty="0" smtClean="0">
                <a:solidFill>
                  <a:schemeClr val="bg1"/>
                </a:solidFill>
                <a:latin typeface="Arial"/>
                <a:cs typeface="Arial"/>
              </a:rPr>
              <a:t>Affiliation</a:t>
            </a:r>
          </a:p>
          <a:p>
            <a:pPr algn="l">
              <a:spcBef>
                <a:spcPts val="0"/>
              </a:spcBef>
            </a:pPr>
            <a:r>
              <a:rPr lang="it-IT" sz="1900" baseline="300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r>
              <a:rPr lang="it-IT" sz="1900" i="1" dirty="0" smtClean="0">
                <a:solidFill>
                  <a:schemeClr val="bg1"/>
                </a:solidFill>
                <a:latin typeface="Arial"/>
                <a:cs typeface="Arial"/>
              </a:rPr>
              <a:t>Affiliation </a:t>
            </a:r>
          </a:p>
          <a:p>
            <a:pPr algn="l">
              <a:spcBef>
                <a:spcPts val="0"/>
              </a:spcBef>
            </a:pPr>
            <a:endParaRPr lang="it-IT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8" name="Picture 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" y="0"/>
            <a:ext cx="2284434" cy="56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ottotitolo 2"/>
          <p:cNvSpPr txBox="1">
            <a:spLocks/>
          </p:cNvSpPr>
          <p:nvPr/>
        </p:nvSpPr>
        <p:spPr>
          <a:xfrm>
            <a:off x="76200" y="250078"/>
            <a:ext cx="8447420" cy="1191672"/>
          </a:xfrm>
          <a:prstGeom prst="rect">
            <a:avLst/>
          </a:prstGeom>
          <a:noFill/>
        </p:spPr>
        <p:txBody>
          <a:bodyPr vert="horz" lIns="0" tIns="0" rIns="0" bIns="0" rtlCol="1">
            <a:normAutofit fontScale="7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4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6400" b="1" dirty="0" smtClean="0">
                <a:solidFill>
                  <a:srgbClr val="FF0000"/>
                </a:solidFill>
                <a:latin typeface="Arial"/>
                <a:cs typeface="Arial"/>
              </a:rPr>
              <a:t>ZEMCH </a:t>
            </a:r>
            <a:r>
              <a:rPr lang="en-US" sz="6400" b="1" dirty="0" smtClean="0">
                <a:solidFill>
                  <a:srgbClr val="FF0000"/>
                </a:solidFill>
                <a:latin typeface="Arial"/>
                <a:cs typeface="Arial"/>
              </a:rPr>
              <a:t>2021</a:t>
            </a:r>
            <a:endParaRPr lang="it-IT" sz="64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4403" y="1371600"/>
            <a:ext cx="8504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28355E"/>
                </a:solidFill>
                <a:latin typeface="Roboto"/>
              </a:rPr>
              <a:t>8</a:t>
            </a:r>
            <a:r>
              <a:rPr lang="en-US" baseline="30000" dirty="0" smtClean="0">
                <a:solidFill>
                  <a:srgbClr val="28355E"/>
                </a:solidFill>
                <a:latin typeface="Roboto"/>
              </a:rPr>
              <a:t>th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 </a:t>
            </a:r>
            <a:r>
              <a:rPr lang="en-US" dirty="0" smtClean="0">
                <a:solidFill>
                  <a:srgbClr val="28355E"/>
                </a:solidFill>
                <a:latin typeface="Roboto"/>
              </a:rPr>
              <a:t> </a:t>
            </a:r>
            <a:r>
              <a:rPr lang="en-US" sz="2000" b="1" dirty="0" smtClean="0">
                <a:solidFill>
                  <a:srgbClr val="28355E"/>
                </a:solidFill>
                <a:latin typeface="Roboto"/>
              </a:rPr>
              <a:t>Z</a:t>
            </a:r>
            <a:r>
              <a:rPr lang="en-US" dirty="0" smtClean="0">
                <a:solidFill>
                  <a:srgbClr val="28355E"/>
                </a:solidFill>
                <a:latin typeface="Roboto"/>
              </a:rPr>
              <a:t>ero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E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nergy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M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ass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C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ustom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H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ome </a:t>
            </a:r>
            <a:r>
              <a:rPr lang="en-US" dirty="0" smtClean="0">
                <a:solidFill>
                  <a:srgbClr val="28355E"/>
                </a:solidFill>
                <a:latin typeface="Roboto"/>
              </a:rPr>
              <a:t>International 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Conference </a:t>
            </a:r>
            <a:endParaRPr lang="en-US" dirty="0" smtClean="0">
              <a:solidFill>
                <a:srgbClr val="28355E"/>
              </a:solidFill>
              <a:latin typeface="Roboto"/>
            </a:endParaRPr>
          </a:p>
          <a:p>
            <a:pPr algn="ctr"/>
            <a:r>
              <a:rPr lang="en-US" sz="1600" dirty="0" smtClean="0">
                <a:solidFill>
                  <a:srgbClr val="28355E"/>
                </a:solidFill>
                <a:latin typeface="Roboto"/>
              </a:rPr>
              <a:t>Dubai, </a:t>
            </a:r>
            <a:r>
              <a:rPr lang="en-US" sz="1600" dirty="0">
                <a:solidFill>
                  <a:srgbClr val="28355E"/>
                </a:solidFill>
                <a:latin typeface="Roboto"/>
              </a:rPr>
              <a:t>United Arab Emirates </a:t>
            </a:r>
            <a:endParaRPr lang="en-US" sz="1600" dirty="0">
              <a:solidFill>
                <a:srgbClr val="28355E"/>
              </a:solidFill>
              <a:latin typeface="Roboto"/>
            </a:endParaRPr>
          </a:p>
          <a:p>
            <a:pPr algn="ctr"/>
            <a:r>
              <a:rPr lang="en-US" b="1" i="1" dirty="0" smtClean="0">
                <a:solidFill>
                  <a:srgbClr val="28355E"/>
                </a:solidFill>
                <a:latin typeface="Roboto"/>
              </a:rPr>
              <a:t>26 </a:t>
            </a:r>
            <a:r>
              <a:rPr lang="en-US" b="1" i="1" dirty="0">
                <a:solidFill>
                  <a:srgbClr val="28355E"/>
                </a:solidFill>
                <a:latin typeface="Roboto"/>
              </a:rPr>
              <a:t>– 28 October, </a:t>
            </a:r>
            <a:r>
              <a:rPr lang="en-US" b="1" i="1" dirty="0" smtClean="0">
                <a:solidFill>
                  <a:srgbClr val="28355E"/>
                </a:solidFill>
                <a:latin typeface="Roboto"/>
              </a:rPr>
              <a:t>2021</a:t>
            </a:r>
            <a:r>
              <a:rPr lang="en-US" b="1" i="1" dirty="0">
                <a:solidFill>
                  <a:srgbClr val="28355E"/>
                </a:solidFill>
                <a:latin typeface="Roboto"/>
              </a:rPr>
              <a:t> </a:t>
            </a:r>
            <a:endParaRPr lang="en-US" b="1" i="1" dirty="0">
              <a:solidFill>
                <a:srgbClr val="28355E"/>
              </a:solidFill>
            </a:endParaRPr>
          </a:p>
        </p:txBody>
      </p:sp>
      <p:pic>
        <p:nvPicPr>
          <p:cNvPr id="15" name="Picture 14" descr="Website&#10;&#10;Description automatically generated with medium confidence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25022"/>
            <a:ext cx="8153741" cy="1316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2241"/>
            <a:ext cx="771345" cy="6857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801" y="-5218"/>
            <a:ext cx="3209544" cy="5314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685" y="6475809"/>
            <a:ext cx="1338152" cy="31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t="6951" r="4000" b="9049"/>
          <a:stretch/>
        </p:blipFill>
        <p:spPr>
          <a:xfrm>
            <a:off x="-22262" y="6364292"/>
            <a:ext cx="9175607" cy="493707"/>
          </a:xfrm>
          <a:prstGeom prst="rect">
            <a:avLst/>
          </a:prstGeom>
        </p:spPr>
      </p:pic>
      <p:pic>
        <p:nvPicPr>
          <p:cNvPr id="16" name="Picture 1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7" y="176670"/>
            <a:ext cx="2284434" cy="56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60633" y="1399769"/>
            <a:ext cx="84010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Instructions</a:t>
            </a:r>
            <a:endParaRPr kumimoji="0" lang="en-US" sz="3600" b="1" i="0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21" name="Titolo 1"/>
          <p:cNvSpPr>
            <a:spLocks/>
          </p:cNvSpPr>
          <p:nvPr/>
        </p:nvSpPr>
        <p:spPr bwMode="auto">
          <a:xfrm>
            <a:off x="909111" y="2734240"/>
            <a:ext cx="7952572" cy="242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oral presentation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a maximum of 10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minutes in length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Followed by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minutes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&amp; answers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this document as a template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your MS-Power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 presentation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Please use the defined styles in this template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7226" y="214770"/>
            <a:ext cx="3206774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7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t="6951" r="4000" b="9049"/>
          <a:stretch/>
        </p:blipFill>
        <p:spPr>
          <a:xfrm>
            <a:off x="-22262" y="6364292"/>
            <a:ext cx="9175607" cy="493707"/>
          </a:xfrm>
          <a:prstGeom prst="rect">
            <a:avLst/>
          </a:prstGeom>
        </p:spPr>
      </p:pic>
      <p:pic>
        <p:nvPicPr>
          <p:cNvPr id="16" name="Picture 1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67" y="176670"/>
            <a:ext cx="2284434" cy="56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28800" y="2286000"/>
            <a:ext cx="58674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should be typed in Arial 20 point size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necessary, headings should use font size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 and bold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write short sentences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751" y="209986"/>
            <a:ext cx="3209544" cy="53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t="6951" r="4000" b="9049"/>
          <a:stretch/>
        </p:blipFill>
        <p:spPr>
          <a:xfrm>
            <a:off x="-22262" y="3195428"/>
            <a:ext cx="9175607" cy="3662572"/>
          </a:xfrm>
          <a:prstGeom prst="rect">
            <a:avLst/>
          </a:prstGeom>
        </p:spPr>
      </p:pic>
      <p:pic>
        <p:nvPicPr>
          <p:cNvPr id="21" name="Picture 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50" y="50698"/>
            <a:ext cx="2621433" cy="64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ottotitolo 2"/>
          <p:cNvSpPr txBox="1">
            <a:spLocks/>
          </p:cNvSpPr>
          <p:nvPr/>
        </p:nvSpPr>
        <p:spPr>
          <a:xfrm>
            <a:off x="58809" y="399170"/>
            <a:ext cx="8447420" cy="1191672"/>
          </a:xfrm>
          <a:prstGeom prst="rect">
            <a:avLst/>
          </a:prstGeom>
          <a:noFill/>
        </p:spPr>
        <p:txBody>
          <a:bodyPr vert="horz" lIns="0" tIns="0" rIns="0" bIns="0" rtlCol="1">
            <a:normAutofit fontScale="55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4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6700" b="1" dirty="0" smtClean="0">
                <a:solidFill>
                  <a:srgbClr val="FF0000"/>
                </a:solidFill>
                <a:latin typeface="Arial"/>
                <a:cs typeface="Arial"/>
              </a:rPr>
              <a:t>ZEMCH 2021</a:t>
            </a:r>
            <a:r>
              <a:rPr lang="en-US" sz="48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4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it-IT" sz="4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6" name="Picture 25" descr="Website&#10;&#10;Description automatically generated with medium confidence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52" y="2128782"/>
            <a:ext cx="8136428" cy="16114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180084" y="4614948"/>
            <a:ext cx="52311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  <a:cs typeface="Arial"/>
              </a:rPr>
              <a:t>Thank you.</a:t>
            </a:r>
            <a:endParaRPr lang="en-US" sz="400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0"/>
            <a:ext cx="3176372" cy="52269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22262" y="6096000"/>
            <a:ext cx="9175607" cy="195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2200"/>
            <a:ext cx="742894" cy="6604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9" y="6340498"/>
            <a:ext cx="1710742" cy="40538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18658" y="1229767"/>
            <a:ext cx="8504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28355E"/>
                </a:solidFill>
                <a:latin typeface="Roboto"/>
              </a:rPr>
              <a:t>8</a:t>
            </a:r>
            <a:r>
              <a:rPr lang="en-US" baseline="30000" dirty="0" smtClean="0">
                <a:solidFill>
                  <a:srgbClr val="28355E"/>
                </a:solidFill>
                <a:latin typeface="Roboto"/>
              </a:rPr>
              <a:t>th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 </a:t>
            </a:r>
            <a:r>
              <a:rPr lang="en-US" dirty="0" smtClean="0">
                <a:solidFill>
                  <a:srgbClr val="28355E"/>
                </a:solidFill>
                <a:latin typeface="Roboto"/>
              </a:rPr>
              <a:t> </a:t>
            </a:r>
            <a:r>
              <a:rPr lang="en-US" sz="2000" b="1" dirty="0" smtClean="0">
                <a:solidFill>
                  <a:srgbClr val="28355E"/>
                </a:solidFill>
                <a:latin typeface="Roboto"/>
              </a:rPr>
              <a:t>Z</a:t>
            </a:r>
            <a:r>
              <a:rPr lang="en-US" dirty="0" smtClean="0">
                <a:solidFill>
                  <a:srgbClr val="28355E"/>
                </a:solidFill>
                <a:latin typeface="Roboto"/>
              </a:rPr>
              <a:t>ero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E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nergy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M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ass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C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ustom </a:t>
            </a:r>
            <a:r>
              <a:rPr lang="en-US" sz="2000" b="1" dirty="0">
                <a:solidFill>
                  <a:srgbClr val="28355E"/>
                </a:solidFill>
                <a:latin typeface="Roboto"/>
              </a:rPr>
              <a:t>H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ome </a:t>
            </a:r>
            <a:r>
              <a:rPr lang="en-US" dirty="0" smtClean="0">
                <a:solidFill>
                  <a:srgbClr val="28355E"/>
                </a:solidFill>
                <a:latin typeface="Roboto"/>
              </a:rPr>
              <a:t>International </a:t>
            </a:r>
            <a:r>
              <a:rPr lang="en-US" dirty="0">
                <a:solidFill>
                  <a:srgbClr val="28355E"/>
                </a:solidFill>
                <a:latin typeface="Roboto"/>
              </a:rPr>
              <a:t>Conference </a:t>
            </a:r>
            <a:endParaRPr lang="en-US" dirty="0" smtClean="0">
              <a:solidFill>
                <a:srgbClr val="28355E"/>
              </a:solidFill>
              <a:latin typeface="Roboto"/>
            </a:endParaRPr>
          </a:p>
          <a:p>
            <a:pPr algn="ctr"/>
            <a:r>
              <a:rPr lang="en-US" sz="1600" dirty="0" smtClean="0">
                <a:solidFill>
                  <a:srgbClr val="28355E"/>
                </a:solidFill>
                <a:latin typeface="Roboto"/>
              </a:rPr>
              <a:t>Dubai, </a:t>
            </a:r>
            <a:r>
              <a:rPr lang="en-US" sz="1600" dirty="0">
                <a:solidFill>
                  <a:srgbClr val="28355E"/>
                </a:solidFill>
                <a:latin typeface="Roboto"/>
              </a:rPr>
              <a:t>United Arab Emirates </a:t>
            </a:r>
            <a:endParaRPr lang="en-US" sz="1600" dirty="0">
              <a:solidFill>
                <a:srgbClr val="28355E"/>
              </a:solidFill>
              <a:latin typeface="Roboto"/>
            </a:endParaRPr>
          </a:p>
          <a:p>
            <a:pPr algn="ctr"/>
            <a:r>
              <a:rPr lang="en-US" b="1" i="1" dirty="0" smtClean="0">
                <a:solidFill>
                  <a:srgbClr val="28355E"/>
                </a:solidFill>
                <a:latin typeface="Roboto"/>
              </a:rPr>
              <a:t>26 </a:t>
            </a:r>
            <a:r>
              <a:rPr lang="en-US" b="1" i="1" dirty="0">
                <a:solidFill>
                  <a:srgbClr val="28355E"/>
                </a:solidFill>
                <a:latin typeface="Roboto"/>
              </a:rPr>
              <a:t>– 28 October, </a:t>
            </a:r>
            <a:r>
              <a:rPr lang="en-US" b="1" i="1" dirty="0" smtClean="0">
                <a:solidFill>
                  <a:srgbClr val="28355E"/>
                </a:solidFill>
                <a:latin typeface="Roboto"/>
              </a:rPr>
              <a:t>2021</a:t>
            </a:r>
            <a:r>
              <a:rPr lang="en-US" b="1" i="1" dirty="0">
                <a:solidFill>
                  <a:srgbClr val="28355E"/>
                </a:solidFill>
                <a:latin typeface="Roboto"/>
              </a:rPr>
              <a:t> </a:t>
            </a:r>
            <a:endParaRPr lang="en-US" b="1" i="1" dirty="0">
              <a:solidFill>
                <a:srgbClr val="2835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9041</TotalTime>
  <Words>88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Roboto</vt:lpstr>
      <vt:lpstr>Times New Roman</vt:lpstr>
      <vt:lpstr>Wingdings</vt:lpstr>
      <vt:lpstr>Office Theme</vt:lpstr>
      <vt:lpstr>Author Name 1 Author 2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Kheira Anissa Tabet Aoul</dc:creator>
  <cp:lastModifiedBy>Kheira Anissa Tabet Aoul</cp:lastModifiedBy>
  <cp:revision>152</cp:revision>
  <dcterms:created xsi:type="dcterms:W3CDTF">2015-06-29T05:34:03Z</dcterms:created>
  <dcterms:modified xsi:type="dcterms:W3CDTF">2021-10-06T05:25:56Z</dcterms:modified>
</cp:coreProperties>
</file>