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9" r:id="rId3"/>
    <p:sldId id="270" r:id="rId4"/>
    <p:sldId id="27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969C40-1A81-457C-8719-E117AE097862}" type="doc">
      <dgm:prSet loTypeId="urn:microsoft.com/office/officeart/2005/8/layout/chevronAccent+Icon" loCatId="process" qsTypeId="urn:microsoft.com/office/officeart/2005/8/quickstyle/simple1" qsCatId="simple" csTypeId="urn:microsoft.com/office/officeart/2005/8/colors/accent2_4" csCatId="accent2" phldr="1"/>
      <dgm:spPr/>
      <dgm:t>
        <a:bodyPr/>
        <a:lstStyle/>
        <a:p>
          <a:endParaRPr lang="en-US"/>
        </a:p>
      </dgm:t>
    </dgm:pt>
    <dgm:pt modelId="{268E55CF-6464-4AB0-8877-DB536CDA5748}">
      <dgm:prSet phldrT="[Text]"/>
      <dgm:spPr/>
      <dgm:t>
        <a:bodyPr/>
        <a:lstStyle/>
        <a:p>
          <a:r>
            <a:rPr lang="en-US" dirty="0"/>
            <a:t>Introduction</a:t>
          </a:r>
        </a:p>
      </dgm:t>
    </dgm:pt>
    <dgm:pt modelId="{426D7013-C90E-457E-BB20-2C8C807469B6}" type="parTrans" cxnId="{F20D9CC0-854A-4350-B339-DB482187B178}">
      <dgm:prSet/>
      <dgm:spPr/>
      <dgm:t>
        <a:bodyPr/>
        <a:lstStyle/>
        <a:p>
          <a:endParaRPr lang="en-US"/>
        </a:p>
      </dgm:t>
    </dgm:pt>
    <dgm:pt modelId="{DC1CF81E-0E26-4F4F-84EB-558C5509E714}" type="sibTrans" cxnId="{F20D9CC0-854A-4350-B339-DB482187B178}">
      <dgm:prSet/>
      <dgm:spPr/>
      <dgm:t>
        <a:bodyPr/>
        <a:lstStyle/>
        <a:p>
          <a:endParaRPr lang="en-US"/>
        </a:p>
      </dgm:t>
    </dgm:pt>
    <dgm:pt modelId="{31F314A6-30E3-400A-9305-3506AEC5F166}">
      <dgm:prSet phldrT="[Text]"/>
      <dgm:spPr/>
      <dgm:t>
        <a:bodyPr/>
        <a:lstStyle/>
        <a:p>
          <a:r>
            <a:rPr lang="en-US" dirty="0"/>
            <a:t>Methods</a:t>
          </a:r>
        </a:p>
      </dgm:t>
    </dgm:pt>
    <dgm:pt modelId="{F46BED66-6B15-4866-8158-9A350BCC5162}" type="parTrans" cxnId="{D63ABD5D-5735-4D31-94CF-1E0433753C24}">
      <dgm:prSet/>
      <dgm:spPr/>
      <dgm:t>
        <a:bodyPr/>
        <a:lstStyle/>
        <a:p>
          <a:endParaRPr lang="en-US"/>
        </a:p>
      </dgm:t>
    </dgm:pt>
    <dgm:pt modelId="{3EF9B249-67AF-40D4-A93C-B4F3BCB5B65A}" type="sibTrans" cxnId="{D63ABD5D-5735-4D31-94CF-1E0433753C24}">
      <dgm:prSet/>
      <dgm:spPr/>
      <dgm:t>
        <a:bodyPr/>
        <a:lstStyle/>
        <a:p>
          <a:endParaRPr lang="en-US"/>
        </a:p>
      </dgm:t>
    </dgm:pt>
    <dgm:pt modelId="{E74079C5-A4C4-401E-93AE-CB53B8904CD4}">
      <dgm:prSet phldrT="[Text]"/>
      <dgm:spPr/>
      <dgm:t>
        <a:bodyPr/>
        <a:lstStyle/>
        <a:p>
          <a:r>
            <a:rPr lang="en-US" dirty="0"/>
            <a:t>Results</a:t>
          </a:r>
        </a:p>
      </dgm:t>
    </dgm:pt>
    <dgm:pt modelId="{4A12E7B5-55C8-4C47-800A-C04D6E19EFF5}" type="parTrans" cxnId="{7E96D451-83E9-401C-8ABF-5CAA4F7D3082}">
      <dgm:prSet/>
      <dgm:spPr/>
      <dgm:t>
        <a:bodyPr/>
        <a:lstStyle/>
        <a:p>
          <a:endParaRPr lang="en-US"/>
        </a:p>
      </dgm:t>
    </dgm:pt>
    <dgm:pt modelId="{BF6784A6-B23D-4E9E-8C70-932D96C0D2D7}" type="sibTrans" cxnId="{7E96D451-83E9-401C-8ABF-5CAA4F7D3082}">
      <dgm:prSet/>
      <dgm:spPr/>
      <dgm:t>
        <a:bodyPr/>
        <a:lstStyle/>
        <a:p>
          <a:endParaRPr lang="en-US"/>
        </a:p>
      </dgm:t>
    </dgm:pt>
    <dgm:pt modelId="{0A12E455-30FD-4AB1-B298-0C2ECE6DB4D2}">
      <dgm:prSet/>
      <dgm:spPr/>
      <dgm:t>
        <a:bodyPr/>
        <a:lstStyle/>
        <a:p>
          <a:r>
            <a:rPr lang="en-US" dirty="0"/>
            <a:t>Conclusion</a:t>
          </a:r>
        </a:p>
      </dgm:t>
    </dgm:pt>
    <dgm:pt modelId="{6F82F603-7FCE-4A60-ABF6-530AD59692FF}" type="parTrans" cxnId="{83DAAE5F-54A5-4061-BF0C-154CAD701A1F}">
      <dgm:prSet/>
      <dgm:spPr/>
      <dgm:t>
        <a:bodyPr/>
        <a:lstStyle/>
        <a:p>
          <a:endParaRPr lang="en-US"/>
        </a:p>
      </dgm:t>
    </dgm:pt>
    <dgm:pt modelId="{4A6AC09C-7206-45CE-9047-6475A07DF286}" type="sibTrans" cxnId="{83DAAE5F-54A5-4061-BF0C-154CAD701A1F}">
      <dgm:prSet/>
      <dgm:spPr/>
      <dgm:t>
        <a:bodyPr/>
        <a:lstStyle/>
        <a:p>
          <a:endParaRPr lang="en-US"/>
        </a:p>
      </dgm:t>
    </dgm:pt>
    <dgm:pt modelId="{876A5BF5-FAD6-408B-AF53-9DF7B2B17C9A}" type="pres">
      <dgm:prSet presAssocID="{65969C40-1A81-457C-8719-E117AE097862}" presName="Name0" presStyleCnt="0">
        <dgm:presLayoutVars>
          <dgm:dir/>
          <dgm:resizeHandles val="exact"/>
        </dgm:presLayoutVars>
      </dgm:prSet>
      <dgm:spPr/>
    </dgm:pt>
    <dgm:pt modelId="{5F3534B9-8CE7-402D-930D-63D6AF973EC3}" type="pres">
      <dgm:prSet presAssocID="{268E55CF-6464-4AB0-8877-DB536CDA5748}" presName="composite" presStyleCnt="0"/>
      <dgm:spPr/>
    </dgm:pt>
    <dgm:pt modelId="{C2391E68-36AF-4FAA-82FE-396426E4F9BE}" type="pres">
      <dgm:prSet presAssocID="{268E55CF-6464-4AB0-8877-DB536CDA5748}" presName="bgChev" presStyleLbl="node1" presStyleIdx="0" presStyleCnt="4"/>
      <dgm:spPr/>
    </dgm:pt>
    <dgm:pt modelId="{24F74CB2-B899-4462-AD9B-9373ED3E64FA}" type="pres">
      <dgm:prSet presAssocID="{268E55CF-6464-4AB0-8877-DB536CDA5748}" presName="txNode" presStyleLbl="fgAcc1" presStyleIdx="0" presStyleCnt="4">
        <dgm:presLayoutVars>
          <dgm:bulletEnabled val="1"/>
        </dgm:presLayoutVars>
      </dgm:prSet>
      <dgm:spPr/>
    </dgm:pt>
    <dgm:pt modelId="{2C598AFA-0B76-4C7A-968F-8AE3D9D76263}" type="pres">
      <dgm:prSet presAssocID="{DC1CF81E-0E26-4F4F-84EB-558C5509E714}" presName="compositeSpace" presStyleCnt="0"/>
      <dgm:spPr/>
    </dgm:pt>
    <dgm:pt modelId="{981A31AE-5ECB-4FA2-93C4-4EEDFCA6A4A3}" type="pres">
      <dgm:prSet presAssocID="{31F314A6-30E3-400A-9305-3506AEC5F166}" presName="composite" presStyleCnt="0"/>
      <dgm:spPr/>
    </dgm:pt>
    <dgm:pt modelId="{72511D12-B568-4CF1-A5FD-055E839C632C}" type="pres">
      <dgm:prSet presAssocID="{31F314A6-30E3-400A-9305-3506AEC5F166}" presName="bgChev" presStyleLbl="node1" presStyleIdx="1" presStyleCnt="4"/>
      <dgm:spPr/>
    </dgm:pt>
    <dgm:pt modelId="{431EDCA7-1FA2-45C2-AFDC-F339A8C4B9DD}" type="pres">
      <dgm:prSet presAssocID="{31F314A6-30E3-400A-9305-3506AEC5F166}" presName="txNode" presStyleLbl="fgAcc1" presStyleIdx="1" presStyleCnt="4">
        <dgm:presLayoutVars>
          <dgm:bulletEnabled val="1"/>
        </dgm:presLayoutVars>
      </dgm:prSet>
      <dgm:spPr/>
    </dgm:pt>
    <dgm:pt modelId="{3C3301F3-20B1-4483-8A1B-E1BF5EF919BD}" type="pres">
      <dgm:prSet presAssocID="{3EF9B249-67AF-40D4-A93C-B4F3BCB5B65A}" presName="compositeSpace" presStyleCnt="0"/>
      <dgm:spPr/>
    </dgm:pt>
    <dgm:pt modelId="{E557754D-50DC-4532-BEE6-42D3CD769213}" type="pres">
      <dgm:prSet presAssocID="{E74079C5-A4C4-401E-93AE-CB53B8904CD4}" presName="composite" presStyleCnt="0"/>
      <dgm:spPr/>
    </dgm:pt>
    <dgm:pt modelId="{4FE8E5E4-013D-4A4C-8ACF-84B25666BDC9}" type="pres">
      <dgm:prSet presAssocID="{E74079C5-A4C4-401E-93AE-CB53B8904CD4}" presName="bgChev" presStyleLbl="node1" presStyleIdx="2" presStyleCnt="4"/>
      <dgm:spPr/>
    </dgm:pt>
    <dgm:pt modelId="{66C86269-3E71-401F-825C-C296C406C2F3}" type="pres">
      <dgm:prSet presAssocID="{E74079C5-A4C4-401E-93AE-CB53B8904CD4}" presName="txNode" presStyleLbl="fgAcc1" presStyleIdx="2" presStyleCnt="4">
        <dgm:presLayoutVars>
          <dgm:bulletEnabled val="1"/>
        </dgm:presLayoutVars>
      </dgm:prSet>
      <dgm:spPr/>
    </dgm:pt>
    <dgm:pt modelId="{7FBE97AB-AD8D-4475-8044-48F1AE89DEC8}" type="pres">
      <dgm:prSet presAssocID="{BF6784A6-B23D-4E9E-8C70-932D96C0D2D7}" presName="compositeSpace" presStyleCnt="0"/>
      <dgm:spPr/>
    </dgm:pt>
    <dgm:pt modelId="{4C80EE39-0667-442F-9611-0697413DCF44}" type="pres">
      <dgm:prSet presAssocID="{0A12E455-30FD-4AB1-B298-0C2ECE6DB4D2}" presName="composite" presStyleCnt="0"/>
      <dgm:spPr/>
    </dgm:pt>
    <dgm:pt modelId="{921980DC-1739-46E9-A4AB-1F05A3CD4353}" type="pres">
      <dgm:prSet presAssocID="{0A12E455-30FD-4AB1-B298-0C2ECE6DB4D2}" presName="bgChev" presStyleLbl="node1" presStyleIdx="3" presStyleCnt="4"/>
      <dgm:spPr/>
    </dgm:pt>
    <dgm:pt modelId="{76941CF3-8A90-4599-8606-78387D46BD8C}" type="pres">
      <dgm:prSet presAssocID="{0A12E455-30FD-4AB1-B298-0C2ECE6DB4D2}" presName="txNode" presStyleLbl="fgAcc1" presStyleIdx="3" presStyleCnt="4">
        <dgm:presLayoutVars>
          <dgm:bulletEnabled val="1"/>
        </dgm:presLayoutVars>
      </dgm:prSet>
      <dgm:spPr/>
    </dgm:pt>
  </dgm:ptLst>
  <dgm:cxnLst>
    <dgm:cxn modelId="{D535C80B-0386-4870-8406-812EC75C138A}" type="presOf" srcId="{E74079C5-A4C4-401E-93AE-CB53B8904CD4}" destId="{66C86269-3E71-401F-825C-C296C406C2F3}" srcOrd="0" destOrd="0" presId="urn:microsoft.com/office/officeart/2005/8/layout/chevronAccent+Icon"/>
    <dgm:cxn modelId="{D63ABD5D-5735-4D31-94CF-1E0433753C24}" srcId="{65969C40-1A81-457C-8719-E117AE097862}" destId="{31F314A6-30E3-400A-9305-3506AEC5F166}" srcOrd="1" destOrd="0" parTransId="{F46BED66-6B15-4866-8158-9A350BCC5162}" sibTransId="{3EF9B249-67AF-40D4-A93C-B4F3BCB5B65A}"/>
    <dgm:cxn modelId="{83DAAE5F-54A5-4061-BF0C-154CAD701A1F}" srcId="{65969C40-1A81-457C-8719-E117AE097862}" destId="{0A12E455-30FD-4AB1-B298-0C2ECE6DB4D2}" srcOrd="3" destOrd="0" parTransId="{6F82F603-7FCE-4A60-ABF6-530AD59692FF}" sibTransId="{4A6AC09C-7206-45CE-9047-6475A07DF286}"/>
    <dgm:cxn modelId="{94D92771-FB56-4915-A637-259F38F15452}" type="presOf" srcId="{65969C40-1A81-457C-8719-E117AE097862}" destId="{876A5BF5-FAD6-408B-AF53-9DF7B2B17C9A}" srcOrd="0" destOrd="0" presId="urn:microsoft.com/office/officeart/2005/8/layout/chevronAccent+Icon"/>
    <dgm:cxn modelId="{7E96D451-83E9-401C-8ABF-5CAA4F7D3082}" srcId="{65969C40-1A81-457C-8719-E117AE097862}" destId="{E74079C5-A4C4-401E-93AE-CB53B8904CD4}" srcOrd="2" destOrd="0" parTransId="{4A12E7B5-55C8-4C47-800A-C04D6E19EFF5}" sibTransId="{BF6784A6-B23D-4E9E-8C70-932D96C0D2D7}"/>
    <dgm:cxn modelId="{F20D9CC0-854A-4350-B339-DB482187B178}" srcId="{65969C40-1A81-457C-8719-E117AE097862}" destId="{268E55CF-6464-4AB0-8877-DB536CDA5748}" srcOrd="0" destOrd="0" parTransId="{426D7013-C90E-457E-BB20-2C8C807469B6}" sibTransId="{DC1CF81E-0E26-4F4F-84EB-558C5509E714}"/>
    <dgm:cxn modelId="{931DA2C6-DE6F-4CA8-ADD3-A76B3A35EC7C}" type="presOf" srcId="{31F314A6-30E3-400A-9305-3506AEC5F166}" destId="{431EDCA7-1FA2-45C2-AFDC-F339A8C4B9DD}" srcOrd="0" destOrd="0" presId="urn:microsoft.com/office/officeart/2005/8/layout/chevronAccent+Icon"/>
    <dgm:cxn modelId="{CE35D2F4-ECEC-4C2F-B611-4A537B564853}" type="presOf" srcId="{268E55CF-6464-4AB0-8877-DB536CDA5748}" destId="{24F74CB2-B899-4462-AD9B-9373ED3E64FA}" srcOrd="0" destOrd="0" presId="urn:microsoft.com/office/officeart/2005/8/layout/chevronAccent+Icon"/>
    <dgm:cxn modelId="{B82DE9FA-8BBD-4E93-A59A-B7A01453A3D7}" type="presOf" srcId="{0A12E455-30FD-4AB1-B298-0C2ECE6DB4D2}" destId="{76941CF3-8A90-4599-8606-78387D46BD8C}" srcOrd="0" destOrd="0" presId="urn:microsoft.com/office/officeart/2005/8/layout/chevronAccent+Icon"/>
    <dgm:cxn modelId="{5FE70EBF-571E-4E36-989D-825BCD920887}" type="presParOf" srcId="{876A5BF5-FAD6-408B-AF53-9DF7B2B17C9A}" destId="{5F3534B9-8CE7-402D-930D-63D6AF973EC3}" srcOrd="0" destOrd="0" presId="urn:microsoft.com/office/officeart/2005/8/layout/chevronAccent+Icon"/>
    <dgm:cxn modelId="{FB578483-3AA3-49C2-96B4-B75E757D13AA}" type="presParOf" srcId="{5F3534B9-8CE7-402D-930D-63D6AF973EC3}" destId="{C2391E68-36AF-4FAA-82FE-396426E4F9BE}" srcOrd="0" destOrd="0" presId="urn:microsoft.com/office/officeart/2005/8/layout/chevronAccent+Icon"/>
    <dgm:cxn modelId="{05F403F7-E94B-4CF1-98EE-C3ADC0FCC6EF}" type="presParOf" srcId="{5F3534B9-8CE7-402D-930D-63D6AF973EC3}" destId="{24F74CB2-B899-4462-AD9B-9373ED3E64FA}" srcOrd="1" destOrd="0" presId="urn:microsoft.com/office/officeart/2005/8/layout/chevronAccent+Icon"/>
    <dgm:cxn modelId="{53E4EE08-A920-4821-A90C-D3526F4307CF}" type="presParOf" srcId="{876A5BF5-FAD6-408B-AF53-9DF7B2B17C9A}" destId="{2C598AFA-0B76-4C7A-968F-8AE3D9D76263}" srcOrd="1" destOrd="0" presId="urn:microsoft.com/office/officeart/2005/8/layout/chevronAccent+Icon"/>
    <dgm:cxn modelId="{427BDEB0-A04C-4F2B-9D05-E8F5CB34E053}" type="presParOf" srcId="{876A5BF5-FAD6-408B-AF53-9DF7B2B17C9A}" destId="{981A31AE-5ECB-4FA2-93C4-4EEDFCA6A4A3}" srcOrd="2" destOrd="0" presId="urn:microsoft.com/office/officeart/2005/8/layout/chevronAccent+Icon"/>
    <dgm:cxn modelId="{B587EF13-5DA1-437F-8CC4-5C73E3176972}" type="presParOf" srcId="{981A31AE-5ECB-4FA2-93C4-4EEDFCA6A4A3}" destId="{72511D12-B568-4CF1-A5FD-055E839C632C}" srcOrd="0" destOrd="0" presId="urn:microsoft.com/office/officeart/2005/8/layout/chevronAccent+Icon"/>
    <dgm:cxn modelId="{CD8DBF03-5A70-4140-B349-C2B944FCC347}" type="presParOf" srcId="{981A31AE-5ECB-4FA2-93C4-4EEDFCA6A4A3}" destId="{431EDCA7-1FA2-45C2-AFDC-F339A8C4B9DD}" srcOrd="1" destOrd="0" presId="urn:microsoft.com/office/officeart/2005/8/layout/chevronAccent+Icon"/>
    <dgm:cxn modelId="{C5CB5346-9EF7-4BFC-80F2-B0D7C2CB4AAF}" type="presParOf" srcId="{876A5BF5-FAD6-408B-AF53-9DF7B2B17C9A}" destId="{3C3301F3-20B1-4483-8A1B-E1BF5EF919BD}" srcOrd="3" destOrd="0" presId="urn:microsoft.com/office/officeart/2005/8/layout/chevronAccent+Icon"/>
    <dgm:cxn modelId="{186BA7F5-E300-4B83-B872-CDC79D591900}" type="presParOf" srcId="{876A5BF5-FAD6-408B-AF53-9DF7B2B17C9A}" destId="{E557754D-50DC-4532-BEE6-42D3CD769213}" srcOrd="4" destOrd="0" presId="urn:microsoft.com/office/officeart/2005/8/layout/chevronAccent+Icon"/>
    <dgm:cxn modelId="{5645EA52-7FEF-46CC-976D-765D51D84D59}" type="presParOf" srcId="{E557754D-50DC-4532-BEE6-42D3CD769213}" destId="{4FE8E5E4-013D-4A4C-8ACF-84B25666BDC9}" srcOrd="0" destOrd="0" presId="urn:microsoft.com/office/officeart/2005/8/layout/chevronAccent+Icon"/>
    <dgm:cxn modelId="{8B4B78DC-755E-49DE-8529-79A1088914F4}" type="presParOf" srcId="{E557754D-50DC-4532-BEE6-42D3CD769213}" destId="{66C86269-3E71-401F-825C-C296C406C2F3}" srcOrd="1" destOrd="0" presId="urn:microsoft.com/office/officeart/2005/8/layout/chevronAccent+Icon"/>
    <dgm:cxn modelId="{F428BE1D-2F27-4B67-9D47-ADDD472ED84A}" type="presParOf" srcId="{876A5BF5-FAD6-408B-AF53-9DF7B2B17C9A}" destId="{7FBE97AB-AD8D-4475-8044-48F1AE89DEC8}" srcOrd="5" destOrd="0" presId="urn:microsoft.com/office/officeart/2005/8/layout/chevronAccent+Icon"/>
    <dgm:cxn modelId="{88C24E75-3C77-4A99-AEB1-746D36B4F128}" type="presParOf" srcId="{876A5BF5-FAD6-408B-AF53-9DF7B2B17C9A}" destId="{4C80EE39-0667-442F-9611-0697413DCF44}" srcOrd="6" destOrd="0" presId="urn:microsoft.com/office/officeart/2005/8/layout/chevronAccent+Icon"/>
    <dgm:cxn modelId="{C655F08B-29D9-4655-AB5B-B5DB165D3F9A}" type="presParOf" srcId="{4C80EE39-0667-442F-9611-0697413DCF44}" destId="{921980DC-1739-46E9-A4AB-1F05A3CD4353}" srcOrd="0" destOrd="0" presId="urn:microsoft.com/office/officeart/2005/8/layout/chevronAccent+Icon"/>
    <dgm:cxn modelId="{313D3F3F-FFCF-4EA8-B521-D0D5D4ED1CD9}" type="presParOf" srcId="{4C80EE39-0667-442F-9611-0697413DCF44}" destId="{76941CF3-8A90-4599-8606-78387D46BD8C}"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5969C40-1A81-457C-8719-E117AE097862}" type="doc">
      <dgm:prSet loTypeId="urn:microsoft.com/office/officeart/2005/8/layout/chevronAccent+Icon" loCatId="process" qsTypeId="urn:microsoft.com/office/officeart/2005/8/quickstyle/simple1" qsCatId="simple" csTypeId="urn:microsoft.com/office/officeart/2005/8/colors/accent2_4" csCatId="accent2" phldr="1"/>
      <dgm:spPr/>
      <dgm:t>
        <a:bodyPr/>
        <a:lstStyle/>
        <a:p>
          <a:endParaRPr lang="en-US"/>
        </a:p>
      </dgm:t>
    </dgm:pt>
    <dgm:pt modelId="{268E55CF-6464-4AB0-8877-DB536CDA5748}">
      <dgm:prSet phldrT="[Text]"/>
      <dgm:spPr/>
      <dgm:t>
        <a:bodyPr/>
        <a:lstStyle/>
        <a:p>
          <a:r>
            <a:rPr lang="en-US" dirty="0"/>
            <a:t>Introduction</a:t>
          </a:r>
        </a:p>
      </dgm:t>
    </dgm:pt>
    <dgm:pt modelId="{426D7013-C90E-457E-BB20-2C8C807469B6}" type="parTrans" cxnId="{F20D9CC0-854A-4350-B339-DB482187B178}">
      <dgm:prSet/>
      <dgm:spPr/>
      <dgm:t>
        <a:bodyPr/>
        <a:lstStyle/>
        <a:p>
          <a:endParaRPr lang="en-US"/>
        </a:p>
      </dgm:t>
    </dgm:pt>
    <dgm:pt modelId="{DC1CF81E-0E26-4F4F-84EB-558C5509E714}" type="sibTrans" cxnId="{F20D9CC0-854A-4350-B339-DB482187B178}">
      <dgm:prSet/>
      <dgm:spPr/>
      <dgm:t>
        <a:bodyPr/>
        <a:lstStyle/>
        <a:p>
          <a:endParaRPr lang="en-US"/>
        </a:p>
      </dgm:t>
    </dgm:pt>
    <dgm:pt modelId="{31F314A6-30E3-400A-9305-3506AEC5F166}">
      <dgm:prSet phldrT="[Text]"/>
      <dgm:spPr/>
      <dgm:t>
        <a:bodyPr/>
        <a:lstStyle/>
        <a:p>
          <a:r>
            <a:rPr lang="en-US" dirty="0"/>
            <a:t>Methods</a:t>
          </a:r>
        </a:p>
      </dgm:t>
    </dgm:pt>
    <dgm:pt modelId="{F46BED66-6B15-4866-8158-9A350BCC5162}" type="parTrans" cxnId="{D63ABD5D-5735-4D31-94CF-1E0433753C24}">
      <dgm:prSet/>
      <dgm:spPr/>
      <dgm:t>
        <a:bodyPr/>
        <a:lstStyle/>
        <a:p>
          <a:endParaRPr lang="en-US"/>
        </a:p>
      </dgm:t>
    </dgm:pt>
    <dgm:pt modelId="{3EF9B249-67AF-40D4-A93C-B4F3BCB5B65A}" type="sibTrans" cxnId="{D63ABD5D-5735-4D31-94CF-1E0433753C24}">
      <dgm:prSet/>
      <dgm:spPr/>
      <dgm:t>
        <a:bodyPr/>
        <a:lstStyle/>
        <a:p>
          <a:endParaRPr lang="en-US"/>
        </a:p>
      </dgm:t>
    </dgm:pt>
    <dgm:pt modelId="{E74079C5-A4C4-401E-93AE-CB53B8904CD4}">
      <dgm:prSet phldrT="[Text]"/>
      <dgm:spPr/>
      <dgm:t>
        <a:bodyPr/>
        <a:lstStyle/>
        <a:p>
          <a:r>
            <a:rPr lang="en-US" dirty="0"/>
            <a:t>Results</a:t>
          </a:r>
        </a:p>
      </dgm:t>
    </dgm:pt>
    <dgm:pt modelId="{4A12E7B5-55C8-4C47-800A-C04D6E19EFF5}" type="parTrans" cxnId="{7E96D451-83E9-401C-8ABF-5CAA4F7D3082}">
      <dgm:prSet/>
      <dgm:spPr/>
      <dgm:t>
        <a:bodyPr/>
        <a:lstStyle/>
        <a:p>
          <a:endParaRPr lang="en-US"/>
        </a:p>
      </dgm:t>
    </dgm:pt>
    <dgm:pt modelId="{BF6784A6-B23D-4E9E-8C70-932D96C0D2D7}" type="sibTrans" cxnId="{7E96D451-83E9-401C-8ABF-5CAA4F7D3082}">
      <dgm:prSet/>
      <dgm:spPr/>
      <dgm:t>
        <a:bodyPr/>
        <a:lstStyle/>
        <a:p>
          <a:endParaRPr lang="en-US"/>
        </a:p>
      </dgm:t>
    </dgm:pt>
    <dgm:pt modelId="{0A12E455-30FD-4AB1-B298-0C2ECE6DB4D2}">
      <dgm:prSet/>
      <dgm:spPr/>
      <dgm:t>
        <a:bodyPr/>
        <a:lstStyle/>
        <a:p>
          <a:r>
            <a:rPr lang="en-US" dirty="0"/>
            <a:t>Conclusion</a:t>
          </a:r>
        </a:p>
      </dgm:t>
    </dgm:pt>
    <dgm:pt modelId="{6F82F603-7FCE-4A60-ABF6-530AD59692FF}" type="parTrans" cxnId="{83DAAE5F-54A5-4061-BF0C-154CAD701A1F}">
      <dgm:prSet/>
      <dgm:spPr/>
      <dgm:t>
        <a:bodyPr/>
        <a:lstStyle/>
        <a:p>
          <a:endParaRPr lang="en-US"/>
        </a:p>
      </dgm:t>
    </dgm:pt>
    <dgm:pt modelId="{4A6AC09C-7206-45CE-9047-6475A07DF286}" type="sibTrans" cxnId="{83DAAE5F-54A5-4061-BF0C-154CAD701A1F}">
      <dgm:prSet/>
      <dgm:spPr/>
      <dgm:t>
        <a:bodyPr/>
        <a:lstStyle/>
        <a:p>
          <a:endParaRPr lang="en-US"/>
        </a:p>
      </dgm:t>
    </dgm:pt>
    <dgm:pt modelId="{876A5BF5-FAD6-408B-AF53-9DF7B2B17C9A}" type="pres">
      <dgm:prSet presAssocID="{65969C40-1A81-457C-8719-E117AE097862}" presName="Name0" presStyleCnt="0">
        <dgm:presLayoutVars>
          <dgm:dir/>
          <dgm:resizeHandles val="exact"/>
        </dgm:presLayoutVars>
      </dgm:prSet>
      <dgm:spPr/>
    </dgm:pt>
    <dgm:pt modelId="{5F3534B9-8CE7-402D-930D-63D6AF973EC3}" type="pres">
      <dgm:prSet presAssocID="{268E55CF-6464-4AB0-8877-DB536CDA5748}" presName="composite" presStyleCnt="0"/>
      <dgm:spPr/>
    </dgm:pt>
    <dgm:pt modelId="{C2391E68-36AF-4FAA-82FE-396426E4F9BE}" type="pres">
      <dgm:prSet presAssocID="{268E55CF-6464-4AB0-8877-DB536CDA5748}" presName="bgChev" presStyleLbl="node1" presStyleIdx="0" presStyleCnt="4"/>
      <dgm:spPr/>
    </dgm:pt>
    <dgm:pt modelId="{24F74CB2-B899-4462-AD9B-9373ED3E64FA}" type="pres">
      <dgm:prSet presAssocID="{268E55CF-6464-4AB0-8877-DB536CDA5748}" presName="txNode" presStyleLbl="fgAcc1" presStyleIdx="0" presStyleCnt="4">
        <dgm:presLayoutVars>
          <dgm:bulletEnabled val="1"/>
        </dgm:presLayoutVars>
      </dgm:prSet>
      <dgm:spPr/>
    </dgm:pt>
    <dgm:pt modelId="{2C598AFA-0B76-4C7A-968F-8AE3D9D76263}" type="pres">
      <dgm:prSet presAssocID="{DC1CF81E-0E26-4F4F-84EB-558C5509E714}" presName="compositeSpace" presStyleCnt="0"/>
      <dgm:spPr/>
    </dgm:pt>
    <dgm:pt modelId="{981A31AE-5ECB-4FA2-93C4-4EEDFCA6A4A3}" type="pres">
      <dgm:prSet presAssocID="{31F314A6-30E3-400A-9305-3506AEC5F166}" presName="composite" presStyleCnt="0"/>
      <dgm:spPr/>
    </dgm:pt>
    <dgm:pt modelId="{72511D12-B568-4CF1-A5FD-055E839C632C}" type="pres">
      <dgm:prSet presAssocID="{31F314A6-30E3-400A-9305-3506AEC5F166}" presName="bgChev" presStyleLbl="node1" presStyleIdx="1" presStyleCnt="4"/>
      <dgm:spPr/>
    </dgm:pt>
    <dgm:pt modelId="{431EDCA7-1FA2-45C2-AFDC-F339A8C4B9DD}" type="pres">
      <dgm:prSet presAssocID="{31F314A6-30E3-400A-9305-3506AEC5F166}" presName="txNode" presStyleLbl="fgAcc1" presStyleIdx="1" presStyleCnt="4">
        <dgm:presLayoutVars>
          <dgm:bulletEnabled val="1"/>
        </dgm:presLayoutVars>
      </dgm:prSet>
      <dgm:spPr/>
    </dgm:pt>
    <dgm:pt modelId="{3C3301F3-20B1-4483-8A1B-E1BF5EF919BD}" type="pres">
      <dgm:prSet presAssocID="{3EF9B249-67AF-40D4-A93C-B4F3BCB5B65A}" presName="compositeSpace" presStyleCnt="0"/>
      <dgm:spPr/>
    </dgm:pt>
    <dgm:pt modelId="{E557754D-50DC-4532-BEE6-42D3CD769213}" type="pres">
      <dgm:prSet presAssocID="{E74079C5-A4C4-401E-93AE-CB53B8904CD4}" presName="composite" presStyleCnt="0"/>
      <dgm:spPr/>
    </dgm:pt>
    <dgm:pt modelId="{4FE8E5E4-013D-4A4C-8ACF-84B25666BDC9}" type="pres">
      <dgm:prSet presAssocID="{E74079C5-A4C4-401E-93AE-CB53B8904CD4}" presName="bgChev" presStyleLbl="node1" presStyleIdx="2" presStyleCnt="4"/>
      <dgm:spPr/>
    </dgm:pt>
    <dgm:pt modelId="{66C86269-3E71-401F-825C-C296C406C2F3}" type="pres">
      <dgm:prSet presAssocID="{E74079C5-A4C4-401E-93AE-CB53B8904CD4}" presName="txNode" presStyleLbl="fgAcc1" presStyleIdx="2" presStyleCnt="4">
        <dgm:presLayoutVars>
          <dgm:bulletEnabled val="1"/>
        </dgm:presLayoutVars>
      </dgm:prSet>
      <dgm:spPr/>
    </dgm:pt>
    <dgm:pt modelId="{7FBE97AB-AD8D-4475-8044-48F1AE89DEC8}" type="pres">
      <dgm:prSet presAssocID="{BF6784A6-B23D-4E9E-8C70-932D96C0D2D7}" presName="compositeSpace" presStyleCnt="0"/>
      <dgm:spPr/>
    </dgm:pt>
    <dgm:pt modelId="{4C80EE39-0667-442F-9611-0697413DCF44}" type="pres">
      <dgm:prSet presAssocID="{0A12E455-30FD-4AB1-B298-0C2ECE6DB4D2}" presName="composite" presStyleCnt="0"/>
      <dgm:spPr/>
    </dgm:pt>
    <dgm:pt modelId="{921980DC-1739-46E9-A4AB-1F05A3CD4353}" type="pres">
      <dgm:prSet presAssocID="{0A12E455-30FD-4AB1-B298-0C2ECE6DB4D2}" presName="bgChev" presStyleLbl="node1" presStyleIdx="3" presStyleCnt="4"/>
      <dgm:spPr/>
    </dgm:pt>
    <dgm:pt modelId="{76941CF3-8A90-4599-8606-78387D46BD8C}" type="pres">
      <dgm:prSet presAssocID="{0A12E455-30FD-4AB1-B298-0C2ECE6DB4D2}" presName="txNode" presStyleLbl="fgAcc1" presStyleIdx="3" presStyleCnt="4">
        <dgm:presLayoutVars>
          <dgm:bulletEnabled val="1"/>
        </dgm:presLayoutVars>
      </dgm:prSet>
      <dgm:spPr/>
    </dgm:pt>
  </dgm:ptLst>
  <dgm:cxnLst>
    <dgm:cxn modelId="{D535C80B-0386-4870-8406-812EC75C138A}" type="presOf" srcId="{E74079C5-A4C4-401E-93AE-CB53B8904CD4}" destId="{66C86269-3E71-401F-825C-C296C406C2F3}" srcOrd="0" destOrd="0" presId="urn:microsoft.com/office/officeart/2005/8/layout/chevronAccent+Icon"/>
    <dgm:cxn modelId="{D63ABD5D-5735-4D31-94CF-1E0433753C24}" srcId="{65969C40-1A81-457C-8719-E117AE097862}" destId="{31F314A6-30E3-400A-9305-3506AEC5F166}" srcOrd="1" destOrd="0" parTransId="{F46BED66-6B15-4866-8158-9A350BCC5162}" sibTransId="{3EF9B249-67AF-40D4-A93C-B4F3BCB5B65A}"/>
    <dgm:cxn modelId="{83DAAE5F-54A5-4061-BF0C-154CAD701A1F}" srcId="{65969C40-1A81-457C-8719-E117AE097862}" destId="{0A12E455-30FD-4AB1-B298-0C2ECE6DB4D2}" srcOrd="3" destOrd="0" parTransId="{6F82F603-7FCE-4A60-ABF6-530AD59692FF}" sibTransId="{4A6AC09C-7206-45CE-9047-6475A07DF286}"/>
    <dgm:cxn modelId="{94D92771-FB56-4915-A637-259F38F15452}" type="presOf" srcId="{65969C40-1A81-457C-8719-E117AE097862}" destId="{876A5BF5-FAD6-408B-AF53-9DF7B2B17C9A}" srcOrd="0" destOrd="0" presId="urn:microsoft.com/office/officeart/2005/8/layout/chevronAccent+Icon"/>
    <dgm:cxn modelId="{7E96D451-83E9-401C-8ABF-5CAA4F7D3082}" srcId="{65969C40-1A81-457C-8719-E117AE097862}" destId="{E74079C5-A4C4-401E-93AE-CB53B8904CD4}" srcOrd="2" destOrd="0" parTransId="{4A12E7B5-55C8-4C47-800A-C04D6E19EFF5}" sibTransId="{BF6784A6-B23D-4E9E-8C70-932D96C0D2D7}"/>
    <dgm:cxn modelId="{F20D9CC0-854A-4350-B339-DB482187B178}" srcId="{65969C40-1A81-457C-8719-E117AE097862}" destId="{268E55CF-6464-4AB0-8877-DB536CDA5748}" srcOrd="0" destOrd="0" parTransId="{426D7013-C90E-457E-BB20-2C8C807469B6}" sibTransId="{DC1CF81E-0E26-4F4F-84EB-558C5509E714}"/>
    <dgm:cxn modelId="{931DA2C6-DE6F-4CA8-ADD3-A76B3A35EC7C}" type="presOf" srcId="{31F314A6-30E3-400A-9305-3506AEC5F166}" destId="{431EDCA7-1FA2-45C2-AFDC-F339A8C4B9DD}" srcOrd="0" destOrd="0" presId="urn:microsoft.com/office/officeart/2005/8/layout/chevronAccent+Icon"/>
    <dgm:cxn modelId="{CE35D2F4-ECEC-4C2F-B611-4A537B564853}" type="presOf" srcId="{268E55CF-6464-4AB0-8877-DB536CDA5748}" destId="{24F74CB2-B899-4462-AD9B-9373ED3E64FA}" srcOrd="0" destOrd="0" presId="urn:microsoft.com/office/officeart/2005/8/layout/chevronAccent+Icon"/>
    <dgm:cxn modelId="{B82DE9FA-8BBD-4E93-A59A-B7A01453A3D7}" type="presOf" srcId="{0A12E455-30FD-4AB1-B298-0C2ECE6DB4D2}" destId="{76941CF3-8A90-4599-8606-78387D46BD8C}" srcOrd="0" destOrd="0" presId="urn:microsoft.com/office/officeart/2005/8/layout/chevronAccent+Icon"/>
    <dgm:cxn modelId="{5FE70EBF-571E-4E36-989D-825BCD920887}" type="presParOf" srcId="{876A5BF5-FAD6-408B-AF53-9DF7B2B17C9A}" destId="{5F3534B9-8CE7-402D-930D-63D6AF973EC3}" srcOrd="0" destOrd="0" presId="urn:microsoft.com/office/officeart/2005/8/layout/chevronAccent+Icon"/>
    <dgm:cxn modelId="{FB578483-3AA3-49C2-96B4-B75E757D13AA}" type="presParOf" srcId="{5F3534B9-8CE7-402D-930D-63D6AF973EC3}" destId="{C2391E68-36AF-4FAA-82FE-396426E4F9BE}" srcOrd="0" destOrd="0" presId="urn:microsoft.com/office/officeart/2005/8/layout/chevronAccent+Icon"/>
    <dgm:cxn modelId="{05F403F7-E94B-4CF1-98EE-C3ADC0FCC6EF}" type="presParOf" srcId="{5F3534B9-8CE7-402D-930D-63D6AF973EC3}" destId="{24F74CB2-B899-4462-AD9B-9373ED3E64FA}" srcOrd="1" destOrd="0" presId="urn:microsoft.com/office/officeart/2005/8/layout/chevronAccent+Icon"/>
    <dgm:cxn modelId="{53E4EE08-A920-4821-A90C-D3526F4307CF}" type="presParOf" srcId="{876A5BF5-FAD6-408B-AF53-9DF7B2B17C9A}" destId="{2C598AFA-0B76-4C7A-968F-8AE3D9D76263}" srcOrd="1" destOrd="0" presId="urn:microsoft.com/office/officeart/2005/8/layout/chevronAccent+Icon"/>
    <dgm:cxn modelId="{427BDEB0-A04C-4F2B-9D05-E8F5CB34E053}" type="presParOf" srcId="{876A5BF5-FAD6-408B-AF53-9DF7B2B17C9A}" destId="{981A31AE-5ECB-4FA2-93C4-4EEDFCA6A4A3}" srcOrd="2" destOrd="0" presId="urn:microsoft.com/office/officeart/2005/8/layout/chevronAccent+Icon"/>
    <dgm:cxn modelId="{B587EF13-5DA1-437F-8CC4-5C73E3176972}" type="presParOf" srcId="{981A31AE-5ECB-4FA2-93C4-4EEDFCA6A4A3}" destId="{72511D12-B568-4CF1-A5FD-055E839C632C}" srcOrd="0" destOrd="0" presId="urn:microsoft.com/office/officeart/2005/8/layout/chevronAccent+Icon"/>
    <dgm:cxn modelId="{CD8DBF03-5A70-4140-B349-C2B944FCC347}" type="presParOf" srcId="{981A31AE-5ECB-4FA2-93C4-4EEDFCA6A4A3}" destId="{431EDCA7-1FA2-45C2-AFDC-F339A8C4B9DD}" srcOrd="1" destOrd="0" presId="urn:microsoft.com/office/officeart/2005/8/layout/chevronAccent+Icon"/>
    <dgm:cxn modelId="{C5CB5346-9EF7-4BFC-80F2-B0D7C2CB4AAF}" type="presParOf" srcId="{876A5BF5-FAD6-408B-AF53-9DF7B2B17C9A}" destId="{3C3301F3-20B1-4483-8A1B-E1BF5EF919BD}" srcOrd="3" destOrd="0" presId="urn:microsoft.com/office/officeart/2005/8/layout/chevronAccent+Icon"/>
    <dgm:cxn modelId="{186BA7F5-E300-4B83-B872-CDC79D591900}" type="presParOf" srcId="{876A5BF5-FAD6-408B-AF53-9DF7B2B17C9A}" destId="{E557754D-50DC-4532-BEE6-42D3CD769213}" srcOrd="4" destOrd="0" presId="urn:microsoft.com/office/officeart/2005/8/layout/chevronAccent+Icon"/>
    <dgm:cxn modelId="{5645EA52-7FEF-46CC-976D-765D51D84D59}" type="presParOf" srcId="{E557754D-50DC-4532-BEE6-42D3CD769213}" destId="{4FE8E5E4-013D-4A4C-8ACF-84B25666BDC9}" srcOrd="0" destOrd="0" presId="urn:microsoft.com/office/officeart/2005/8/layout/chevronAccent+Icon"/>
    <dgm:cxn modelId="{8B4B78DC-755E-49DE-8529-79A1088914F4}" type="presParOf" srcId="{E557754D-50DC-4532-BEE6-42D3CD769213}" destId="{66C86269-3E71-401F-825C-C296C406C2F3}" srcOrd="1" destOrd="0" presId="urn:microsoft.com/office/officeart/2005/8/layout/chevronAccent+Icon"/>
    <dgm:cxn modelId="{F428BE1D-2F27-4B67-9D47-ADDD472ED84A}" type="presParOf" srcId="{876A5BF5-FAD6-408B-AF53-9DF7B2B17C9A}" destId="{7FBE97AB-AD8D-4475-8044-48F1AE89DEC8}" srcOrd="5" destOrd="0" presId="urn:microsoft.com/office/officeart/2005/8/layout/chevronAccent+Icon"/>
    <dgm:cxn modelId="{88C24E75-3C77-4A99-AEB1-746D36B4F128}" type="presParOf" srcId="{876A5BF5-FAD6-408B-AF53-9DF7B2B17C9A}" destId="{4C80EE39-0667-442F-9611-0697413DCF44}" srcOrd="6" destOrd="0" presId="urn:microsoft.com/office/officeart/2005/8/layout/chevronAccent+Icon"/>
    <dgm:cxn modelId="{C655F08B-29D9-4655-AB5B-B5DB165D3F9A}" type="presParOf" srcId="{4C80EE39-0667-442F-9611-0697413DCF44}" destId="{921980DC-1739-46E9-A4AB-1F05A3CD4353}" srcOrd="0" destOrd="0" presId="urn:microsoft.com/office/officeart/2005/8/layout/chevronAccent+Icon"/>
    <dgm:cxn modelId="{313D3F3F-FFCF-4EA8-B521-D0D5D4ED1CD9}" type="presParOf" srcId="{4C80EE39-0667-442F-9611-0697413DCF44}" destId="{76941CF3-8A90-4599-8606-78387D46BD8C}"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65969C40-1A81-457C-8719-E117AE097862}" type="doc">
      <dgm:prSet loTypeId="urn:microsoft.com/office/officeart/2005/8/layout/chevronAccent+Icon" loCatId="process" qsTypeId="urn:microsoft.com/office/officeart/2005/8/quickstyle/simple1" qsCatId="simple" csTypeId="urn:microsoft.com/office/officeart/2005/8/colors/accent2_4" csCatId="accent2" phldr="1"/>
      <dgm:spPr/>
      <dgm:t>
        <a:bodyPr/>
        <a:lstStyle/>
        <a:p>
          <a:endParaRPr lang="en-US"/>
        </a:p>
      </dgm:t>
    </dgm:pt>
    <dgm:pt modelId="{268E55CF-6464-4AB0-8877-DB536CDA5748}">
      <dgm:prSet phldrT="[Text]"/>
      <dgm:spPr/>
      <dgm:t>
        <a:bodyPr/>
        <a:lstStyle/>
        <a:p>
          <a:r>
            <a:rPr lang="en-US" dirty="0"/>
            <a:t>Introduction</a:t>
          </a:r>
        </a:p>
      </dgm:t>
    </dgm:pt>
    <dgm:pt modelId="{426D7013-C90E-457E-BB20-2C8C807469B6}" type="parTrans" cxnId="{F20D9CC0-854A-4350-B339-DB482187B178}">
      <dgm:prSet/>
      <dgm:spPr/>
      <dgm:t>
        <a:bodyPr/>
        <a:lstStyle/>
        <a:p>
          <a:endParaRPr lang="en-US"/>
        </a:p>
      </dgm:t>
    </dgm:pt>
    <dgm:pt modelId="{DC1CF81E-0E26-4F4F-84EB-558C5509E714}" type="sibTrans" cxnId="{F20D9CC0-854A-4350-B339-DB482187B178}">
      <dgm:prSet/>
      <dgm:spPr/>
      <dgm:t>
        <a:bodyPr/>
        <a:lstStyle/>
        <a:p>
          <a:endParaRPr lang="en-US"/>
        </a:p>
      </dgm:t>
    </dgm:pt>
    <dgm:pt modelId="{31F314A6-30E3-400A-9305-3506AEC5F166}">
      <dgm:prSet phldrT="[Text]"/>
      <dgm:spPr/>
      <dgm:t>
        <a:bodyPr/>
        <a:lstStyle/>
        <a:p>
          <a:r>
            <a:rPr lang="en-US" dirty="0"/>
            <a:t>Methods</a:t>
          </a:r>
        </a:p>
      </dgm:t>
    </dgm:pt>
    <dgm:pt modelId="{F46BED66-6B15-4866-8158-9A350BCC5162}" type="parTrans" cxnId="{D63ABD5D-5735-4D31-94CF-1E0433753C24}">
      <dgm:prSet/>
      <dgm:spPr/>
      <dgm:t>
        <a:bodyPr/>
        <a:lstStyle/>
        <a:p>
          <a:endParaRPr lang="en-US"/>
        </a:p>
      </dgm:t>
    </dgm:pt>
    <dgm:pt modelId="{3EF9B249-67AF-40D4-A93C-B4F3BCB5B65A}" type="sibTrans" cxnId="{D63ABD5D-5735-4D31-94CF-1E0433753C24}">
      <dgm:prSet/>
      <dgm:spPr/>
      <dgm:t>
        <a:bodyPr/>
        <a:lstStyle/>
        <a:p>
          <a:endParaRPr lang="en-US"/>
        </a:p>
      </dgm:t>
    </dgm:pt>
    <dgm:pt modelId="{E74079C5-A4C4-401E-93AE-CB53B8904CD4}">
      <dgm:prSet phldrT="[Text]"/>
      <dgm:spPr/>
      <dgm:t>
        <a:bodyPr/>
        <a:lstStyle/>
        <a:p>
          <a:r>
            <a:rPr lang="en-US" dirty="0"/>
            <a:t>Results</a:t>
          </a:r>
        </a:p>
      </dgm:t>
    </dgm:pt>
    <dgm:pt modelId="{4A12E7B5-55C8-4C47-800A-C04D6E19EFF5}" type="parTrans" cxnId="{7E96D451-83E9-401C-8ABF-5CAA4F7D3082}">
      <dgm:prSet/>
      <dgm:spPr/>
      <dgm:t>
        <a:bodyPr/>
        <a:lstStyle/>
        <a:p>
          <a:endParaRPr lang="en-US"/>
        </a:p>
      </dgm:t>
    </dgm:pt>
    <dgm:pt modelId="{BF6784A6-B23D-4E9E-8C70-932D96C0D2D7}" type="sibTrans" cxnId="{7E96D451-83E9-401C-8ABF-5CAA4F7D3082}">
      <dgm:prSet/>
      <dgm:spPr/>
      <dgm:t>
        <a:bodyPr/>
        <a:lstStyle/>
        <a:p>
          <a:endParaRPr lang="en-US"/>
        </a:p>
      </dgm:t>
    </dgm:pt>
    <dgm:pt modelId="{0A12E455-30FD-4AB1-B298-0C2ECE6DB4D2}">
      <dgm:prSet/>
      <dgm:spPr/>
      <dgm:t>
        <a:bodyPr/>
        <a:lstStyle/>
        <a:p>
          <a:r>
            <a:rPr lang="en-US" dirty="0"/>
            <a:t>Conclusion</a:t>
          </a:r>
        </a:p>
      </dgm:t>
    </dgm:pt>
    <dgm:pt modelId="{6F82F603-7FCE-4A60-ABF6-530AD59692FF}" type="parTrans" cxnId="{83DAAE5F-54A5-4061-BF0C-154CAD701A1F}">
      <dgm:prSet/>
      <dgm:spPr/>
      <dgm:t>
        <a:bodyPr/>
        <a:lstStyle/>
        <a:p>
          <a:endParaRPr lang="en-US"/>
        </a:p>
      </dgm:t>
    </dgm:pt>
    <dgm:pt modelId="{4A6AC09C-7206-45CE-9047-6475A07DF286}" type="sibTrans" cxnId="{83DAAE5F-54A5-4061-BF0C-154CAD701A1F}">
      <dgm:prSet/>
      <dgm:spPr/>
      <dgm:t>
        <a:bodyPr/>
        <a:lstStyle/>
        <a:p>
          <a:endParaRPr lang="en-US"/>
        </a:p>
      </dgm:t>
    </dgm:pt>
    <dgm:pt modelId="{876A5BF5-FAD6-408B-AF53-9DF7B2B17C9A}" type="pres">
      <dgm:prSet presAssocID="{65969C40-1A81-457C-8719-E117AE097862}" presName="Name0" presStyleCnt="0">
        <dgm:presLayoutVars>
          <dgm:dir/>
          <dgm:resizeHandles val="exact"/>
        </dgm:presLayoutVars>
      </dgm:prSet>
      <dgm:spPr/>
    </dgm:pt>
    <dgm:pt modelId="{5F3534B9-8CE7-402D-930D-63D6AF973EC3}" type="pres">
      <dgm:prSet presAssocID="{268E55CF-6464-4AB0-8877-DB536CDA5748}" presName="composite" presStyleCnt="0"/>
      <dgm:spPr/>
    </dgm:pt>
    <dgm:pt modelId="{C2391E68-36AF-4FAA-82FE-396426E4F9BE}" type="pres">
      <dgm:prSet presAssocID="{268E55CF-6464-4AB0-8877-DB536CDA5748}" presName="bgChev" presStyleLbl="node1" presStyleIdx="0" presStyleCnt="4"/>
      <dgm:spPr/>
    </dgm:pt>
    <dgm:pt modelId="{24F74CB2-B899-4462-AD9B-9373ED3E64FA}" type="pres">
      <dgm:prSet presAssocID="{268E55CF-6464-4AB0-8877-DB536CDA5748}" presName="txNode" presStyleLbl="fgAcc1" presStyleIdx="0" presStyleCnt="4">
        <dgm:presLayoutVars>
          <dgm:bulletEnabled val="1"/>
        </dgm:presLayoutVars>
      </dgm:prSet>
      <dgm:spPr/>
    </dgm:pt>
    <dgm:pt modelId="{2C598AFA-0B76-4C7A-968F-8AE3D9D76263}" type="pres">
      <dgm:prSet presAssocID="{DC1CF81E-0E26-4F4F-84EB-558C5509E714}" presName="compositeSpace" presStyleCnt="0"/>
      <dgm:spPr/>
    </dgm:pt>
    <dgm:pt modelId="{981A31AE-5ECB-4FA2-93C4-4EEDFCA6A4A3}" type="pres">
      <dgm:prSet presAssocID="{31F314A6-30E3-400A-9305-3506AEC5F166}" presName="composite" presStyleCnt="0"/>
      <dgm:spPr/>
    </dgm:pt>
    <dgm:pt modelId="{72511D12-B568-4CF1-A5FD-055E839C632C}" type="pres">
      <dgm:prSet presAssocID="{31F314A6-30E3-400A-9305-3506AEC5F166}" presName="bgChev" presStyleLbl="node1" presStyleIdx="1" presStyleCnt="4"/>
      <dgm:spPr/>
    </dgm:pt>
    <dgm:pt modelId="{431EDCA7-1FA2-45C2-AFDC-F339A8C4B9DD}" type="pres">
      <dgm:prSet presAssocID="{31F314A6-30E3-400A-9305-3506AEC5F166}" presName="txNode" presStyleLbl="fgAcc1" presStyleIdx="1" presStyleCnt="4">
        <dgm:presLayoutVars>
          <dgm:bulletEnabled val="1"/>
        </dgm:presLayoutVars>
      </dgm:prSet>
      <dgm:spPr/>
    </dgm:pt>
    <dgm:pt modelId="{3C3301F3-20B1-4483-8A1B-E1BF5EF919BD}" type="pres">
      <dgm:prSet presAssocID="{3EF9B249-67AF-40D4-A93C-B4F3BCB5B65A}" presName="compositeSpace" presStyleCnt="0"/>
      <dgm:spPr/>
    </dgm:pt>
    <dgm:pt modelId="{E557754D-50DC-4532-BEE6-42D3CD769213}" type="pres">
      <dgm:prSet presAssocID="{E74079C5-A4C4-401E-93AE-CB53B8904CD4}" presName="composite" presStyleCnt="0"/>
      <dgm:spPr/>
    </dgm:pt>
    <dgm:pt modelId="{4FE8E5E4-013D-4A4C-8ACF-84B25666BDC9}" type="pres">
      <dgm:prSet presAssocID="{E74079C5-A4C4-401E-93AE-CB53B8904CD4}" presName="bgChev" presStyleLbl="node1" presStyleIdx="2" presStyleCnt="4"/>
      <dgm:spPr/>
    </dgm:pt>
    <dgm:pt modelId="{66C86269-3E71-401F-825C-C296C406C2F3}" type="pres">
      <dgm:prSet presAssocID="{E74079C5-A4C4-401E-93AE-CB53B8904CD4}" presName="txNode" presStyleLbl="fgAcc1" presStyleIdx="2" presStyleCnt="4">
        <dgm:presLayoutVars>
          <dgm:bulletEnabled val="1"/>
        </dgm:presLayoutVars>
      </dgm:prSet>
      <dgm:spPr/>
    </dgm:pt>
    <dgm:pt modelId="{7FBE97AB-AD8D-4475-8044-48F1AE89DEC8}" type="pres">
      <dgm:prSet presAssocID="{BF6784A6-B23D-4E9E-8C70-932D96C0D2D7}" presName="compositeSpace" presStyleCnt="0"/>
      <dgm:spPr/>
    </dgm:pt>
    <dgm:pt modelId="{4C80EE39-0667-442F-9611-0697413DCF44}" type="pres">
      <dgm:prSet presAssocID="{0A12E455-30FD-4AB1-B298-0C2ECE6DB4D2}" presName="composite" presStyleCnt="0"/>
      <dgm:spPr/>
    </dgm:pt>
    <dgm:pt modelId="{921980DC-1739-46E9-A4AB-1F05A3CD4353}" type="pres">
      <dgm:prSet presAssocID="{0A12E455-30FD-4AB1-B298-0C2ECE6DB4D2}" presName="bgChev" presStyleLbl="node1" presStyleIdx="3" presStyleCnt="4"/>
      <dgm:spPr/>
    </dgm:pt>
    <dgm:pt modelId="{76941CF3-8A90-4599-8606-78387D46BD8C}" type="pres">
      <dgm:prSet presAssocID="{0A12E455-30FD-4AB1-B298-0C2ECE6DB4D2}" presName="txNode" presStyleLbl="fgAcc1" presStyleIdx="3" presStyleCnt="4">
        <dgm:presLayoutVars>
          <dgm:bulletEnabled val="1"/>
        </dgm:presLayoutVars>
      </dgm:prSet>
      <dgm:spPr/>
    </dgm:pt>
  </dgm:ptLst>
  <dgm:cxnLst>
    <dgm:cxn modelId="{D535C80B-0386-4870-8406-812EC75C138A}" type="presOf" srcId="{E74079C5-A4C4-401E-93AE-CB53B8904CD4}" destId="{66C86269-3E71-401F-825C-C296C406C2F3}" srcOrd="0" destOrd="0" presId="urn:microsoft.com/office/officeart/2005/8/layout/chevronAccent+Icon"/>
    <dgm:cxn modelId="{D63ABD5D-5735-4D31-94CF-1E0433753C24}" srcId="{65969C40-1A81-457C-8719-E117AE097862}" destId="{31F314A6-30E3-400A-9305-3506AEC5F166}" srcOrd="1" destOrd="0" parTransId="{F46BED66-6B15-4866-8158-9A350BCC5162}" sibTransId="{3EF9B249-67AF-40D4-A93C-B4F3BCB5B65A}"/>
    <dgm:cxn modelId="{83DAAE5F-54A5-4061-BF0C-154CAD701A1F}" srcId="{65969C40-1A81-457C-8719-E117AE097862}" destId="{0A12E455-30FD-4AB1-B298-0C2ECE6DB4D2}" srcOrd="3" destOrd="0" parTransId="{6F82F603-7FCE-4A60-ABF6-530AD59692FF}" sibTransId="{4A6AC09C-7206-45CE-9047-6475A07DF286}"/>
    <dgm:cxn modelId="{94D92771-FB56-4915-A637-259F38F15452}" type="presOf" srcId="{65969C40-1A81-457C-8719-E117AE097862}" destId="{876A5BF5-FAD6-408B-AF53-9DF7B2B17C9A}" srcOrd="0" destOrd="0" presId="urn:microsoft.com/office/officeart/2005/8/layout/chevronAccent+Icon"/>
    <dgm:cxn modelId="{7E96D451-83E9-401C-8ABF-5CAA4F7D3082}" srcId="{65969C40-1A81-457C-8719-E117AE097862}" destId="{E74079C5-A4C4-401E-93AE-CB53B8904CD4}" srcOrd="2" destOrd="0" parTransId="{4A12E7B5-55C8-4C47-800A-C04D6E19EFF5}" sibTransId="{BF6784A6-B23D-4E9E-8C70-932D96C0D2D7}"/>
    <dgm:cxn modelId="{F20D9CC0-854A-4350-B339-DB482187B178}" srcId="{65969C40-1A81-457C-8719-E117AE097862}" destId="{268E55CF-6464-4AB0-8877-DB536CDA5748}" srcOrd="0" destOrd="0" parTransId="{426D7013-C90E-457E-BB20-2C8C807469B6}" sibTransId="{DC1CF81E-0E26-4F4F-84EB-558C5509E714}"/>
    <dgm:cxn modelId="{931DA2C6-DE6F-4CA8-ADD3-A76B3A35EC7C}" type="presOf" srcId="{31F314A6-30E3-400A-9305-3506AEC5F166}" destId="{431EDCA7-1FA2-45C2-AFDC-F339A8C4B9DD}" srcOrd="0" destOrd="0" presId="urn:microsoft.com/office/officeart/2005/8/layout/chevronAccent+Icon"/>
    <dgm:cxn modelId="{CE35D2F4-ECEC-4C2F-B611-4A537B564853}" type="presOf" srcId="{268E55CF-6464-4AB0-8877-DB536CDA5748}" destId="{24F74CB2-B899-4462-AD9B-9373ED3E64FA}" srcOrd="0" destOrd="0" presId="urn:microsoft.com/office/officeart/2005/8/layout/chevronAccent+Icon"/>
    <dgm:cxn modelId="{B82DE9FA-8BBD-4E93-A59A-B7A01453A3D7}" type="presOf" srcId="{0A12E455-30FD-4AB1-B298-0C2ECE6DB4D2}" destId="{76941CF3-8A90-4599-8606-78387D46BD8C}" srcOrd="0" destOrd="0" presId="urn:microsoft.com/office/officeart/2005/8/layout/chevronAccent+Icon"/>
    <dgm:cxn modelId="{5FE70EBF-571E-4E36-989D-825BCD920887}" type="presParOf" srcId="{876A5BF5-FAD6-408B-AF53-9DF7B2B17C9A}" destId="{5F3534B9-8CE7-402D-930D-63D6AF973EC3}" srcOrd="0" destOrd="0" presId="urn:microsoft.com/office/officeart/2005/8/layout/chevronAccent+Icon"/>
    <dgm:cxn modelId="{FB578483-3AA3-49C2-96B4-B75E757D13AA}" type="presParOf" srcId="{5F3534B9-8CE7-402D-930D-63D6AF973EC3}" destId="{C2391E68-36AF-4FAA-82FE-396426E4F9BE}" srcOrd="0" destOrd="0" presId="urn:microsoft.com/office/officeart/2005/8/layout/chevronAccent+Icon"/>
    <dgm:cxn modelId="{05F403F7-E94B-4CF1-98EE-C3ADC0FCC6EF}" type="presParOf" srcId="{5F3534B9-8CE7-402D-930D-63D6AF973EC3}" destId="{24F74CB2-B899-4462-AD9B-9373ED3E64FA}" srcOrd="1" destOrd="0" presId="urn:microsoft.com/office/officeart/2005/8/layout/chevronAccent+Icon"/>
    <dgm:cxn modelId="{53E4EE08-A920-4821-A90C-D3526F4307CF}" type="presParOf" srcId="{876A5BF5-FAD6-408B-AF53-9DF7B2B17C9A}" destId="{2C598AFA-0B76-4C7A-968F-8AE3D9D76263}" srcOrd="1" destOrd="0" presId="urn:microsoft.com/office/officeart/2005/8/layout/chevronAccent+Icon"/>
    <dgm:cxn modelId="{427BDEB0-A04C-4F2B-9D05-E8F5CB34E053}" type="presParOf" srcId="{876A5BF5-FAD6-408B-AF53-9DF7B2B17C9A}" destId="{981A31AE-5ECB-4FA2-93C4-4EEDFCA6A4A3}" srcOrd="2" destOrd="0" presId="urn:microsoft.com/office/officeart/2005/8/layout/chevronAccent+Icon"/>
    <dgm:cxn modelId="{B587EF13-5DA1-437F-8CC4-5C73E3176972}" type="presParOf" srcId="{981A31AE-5ECB-4FA2-93C4-4EEDFCA6A4A3}" destId="{72511D12-B568-4CF1-A5FD-055E839C632C}" srcOrd="0" destOrd="0" presId="urn:microsoft.com/office/officeart/2005/8/layout/chevronAccent+Icon"/>
    <dgm:cxn modelId="{CD8DBF03-5A70-4140-B349-C2B944FCC347}" type="presParOf" srcId="{981A31AE-5ECB-4FA2-93C4-4EEDFCA6A4A3}" destId="{431EDCA7-1FA2-45C2-AFDC-F339A8C4B9DD}" srcOrd="1" destOrd="0" presId="urn:microsoft.com/office/officeart/2005/8/layout/chevronAccent+Icon"/>
    <dgm:cxn modelId="{C5CB5346-9EF7-4BFC-80F2-B0D7C2CB4AAF}" type="presParOf" srcId="{876A5BF5-FAD6-408B-AF53-9DF7B2B17C9A}" destId="{3C3301F3-20B1-4483-8A1B-E1BF5EF919BD}" srcOrd="3" destOrd="0" presId="urn:microsoft.com/office/officeart/2005/8/layout/chevronAccent+Icon"/>
    <dgm:cxn modelId="{186BA7F5-E300-4B83-B872-CDC79D591900}" type="presParOf" srcId="{876A5BF5-FAD6-408B-AF53-9DF7B2B17C9A}" destId="{E557754D-50DC-4532-BEE6-42D3CD769213}" srcOrd="4" destOrd="0" presId="urn:microsoft.com/office/officeart/2005/8/layout/chevronAccent+Icon"/>
    <dgm:cxn modelId="{5645EA52-7FEF-46CC-976D-765D51D84D59}" type="presParOf" srcId="{E557754D-50DC-4532-BEE6-42D3CD769213}" destId="{4FE8E5E4-013D-4A4C-8ACF-84B25666BDC9}" srcOrd="0" destOrd="0" presId="urn:microsoft.com/office/officeart/2005/8/layout/chevronAccent+Icon"/>
    <dgm:cxn modelId="{8B4B78DC-755E-49DE-8529-79A1088914F4}" type="presParOf" srcId="{E557754D-50DC-4532-BEE6-42D3CD769213}" destId="{66C86269-3E71-401F-825C-C296C406C2F3}" srcOrd="1" destOrd="0" presId="urn:microsoft.com/office/officeart/2005/8/layout/chevronAccent+Icon"/>
    <dgm:cxn modelId="{F428BE1D-2F27-4B67-9D47-ADDD472ED84A}" type="presParOf" srcId="{876A5BF5-FAD6-408B-AF53-9DF7B2B17C9A}" destId="{7FBE97AB-AD8D-4475-8044-48F1AE89DEC8}" srcOrd="5" destOrd="0" presId="urn:microsoft.com/office/officeart/2005/8/layout/chevronAccent+Icon"/>
    <dgm:cxn modelId="{88C24E75-3C77-4A99-AEB1-746D36B4F128}" type="presParOf" srcId="{876A5BF5-FAD6-408B-AF53-9DF7B2B17C9A}" destId="{4C80EE39-0667-442F-9611-0697413DCF44}" srcOrd="6" destOrd="0" presId="urn:microsoft.com/office/officeart/2005/8/layout/chevronAccent+Icon"/>
    <dgm:cxn modelId="{C655F08B-29D9-4655-AB5B-B5DB165D3F9A}" type="presParOf" srcId="{4C80EE39-0667-442F-9611-0697413DCF44}" destId="{921980DC-1739-46E9-A4AB-1F05A3CD4353}" srcOrd="0" destOrd="0" presId="urn:microsoft.com/office/officeart/2005/8/layout/chevronAccent+Icon"/>
    <dgm:cxn modelId="{313D3F3F-FFCF-4EA8-B521-D0D5D4ED1CD9}" type="presParOf" srcId="{4C80EE39-0667-442F-9611-0697413DCF44}" destId="{76941CF3-8A90-4599-8606-78387D46BD8C}"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65969C40-1A81-457C-8719-E117AE097862}" type="doc">
      <dgm:prSet loTypeId="urn:microsoft.com/office/officeart/2005/8/layout/chevronAccent+Icon" loCatId="process" qsTypeId="urn:microsoft.com/office/officeart/2005/8/quickstyle/simple1" qsCatId="simple" csTypeId="urn:microsoft.com/office/officeart/2005/8/colors/accent2_4" csCatId="accent2" phldr="1"/>
      <dgm:spPr/>
      <dgm:t>
        <a:bodyPr/>
        <a:lstStyle/>
        <a:p>
          <a:endParaRPr lang="en-US"/>
        </a:p>
      </dgm:t>
    </dgm:pt>
    <dgm:pt modelId="{268E55CF-6464-4AB0-8877-DB536CDA5748}">
      <dgm:prSet phldrT="[Text]"/>
      <dgm:spPr/>
      <dgm:t>
        <a:bodyPr/>
        <a:lstStyle/>
        <a:p>
          <a:r>
            <a:rPr lang="en-US" dirty="0"/>
            <a:t>Introduction</a:t>
          </a:r>
        </a:p>
      </dgm:t>
    </dgm:pt>
    <dgm:pt modelId="{426D7013-C90E-457E-BB20-2C8C807469B6}" type="parTrans" cxnId="{F20D9CC0-854A-4350-B339-DB482187B178}">
      <dgm:prSet/>
      <dgm:spPr/>
      <dgm:t>
        <a:bodyPr/>
        <a:lstStyle/>
        <a:p>
          <a:endParaRPr lang="en-US"/>
        </a:p>
      </dgm:t>
    </dgm:pt>
    <dgm:pt modelId="{DC1CF81E-0E26-4F4F-84EB-558C5509E714}" type="sibTrans" cxnId="{F20D9CC0-854A-4350-B339-DB482187B178}">
      <dgm:prSet/>
      <dgm:spPr/>
      <dgm:t>
        <a:bodyPr/>
        <a:lstStyle/>
        <a:p>
          <a:endParaRPr lang="en-US"/>
        </a:p>
      </dgm:t>
    </dgm:pt>
    <dgm:pt modelId="{31F314A6-30E3-400A-9305-3506AEC5F166}">
      <dgm:prSet phldrT="[Text]"/>
      <dgm:spPr/>
      <dgm:t>
        <a:bodyPr/>
        <a:lstStyle/>
        <a:p>
          <a:r>
            <a:rPr lang="en-US" dirty="0"/>
            <a:t>Methods</a:t>
          </a:r>
        </a:p>
      </dgm:t>
    </dgm:pt>
    <dgm:pt modelId="{F46BED66-6B15-4866-8158-9A350BCC5162}" type="parTrans" cxnId="{D63ABD5D-5735-4D31-94CF-1E0433753C24}">
      <dgm:prSet/>
      <dgm:spPr/>
      <dgm:t>
        <a:bodyPr/>
        <a:lstStyle/>
        <a:p>
          <a:endParaRPr lang="en-US"/>
        </a:p>
      </dgm:t>
    </dgm:pt>
    <dgm:pt modelId="{3EF9B249-67AF-40D4-A93C-B4F3BCB5B65A}" type="sibTrans" cxnId="{D63ABD5D-5735-4D31-94CF-1E0433753C24}">
      <dgm:prSet/>
      <dgm:spPr/>
      <dgm:t>
        <a:bodyPr/>
        <a:lstStyle/>
        <a:p>
          <a:endParaRPr lang="en-US"/>
        </a:p>
      </dgm:t>
    </dgm:pt>
    <dgm:pt modelId="{E74079C5-A4C4-401E-93AE-CB53B8904CD4}">
      <dgm:prSet phldrT="[Text]"/>
      <dgm:spPr/>
      <dgm:t>
        <a:bodyPr/>
        <a:lstStyle/>
        <a:p>
          <a:r>
            <a:rPr lang="en-US" dirty="0"/>
            <a:t>Results</a:t>
          </a:r>
        </a:p>
      </dgm:t>
    </dgm:pt>
    <dgm:pt modelId="{4A12E7B5-55C8-4C47-800A-C04D6E19EFF5}" type="parTrans" cxnId="{7E96D451-83E9-401C-8ABF-5CAA4F7D3082}">
      <dgm:prSet/>
      <dgm:spPr/>
      <dgm:t>
        <a:bodyPr/>
        <a:lstStyle/>
        <a:p>
          <a:endParaRPr lang="en-US"/>
        </a:p>
      </dgm:t>
    </dgm:pt>
    <dgm:pt modelId="{BF6784A6-B23D-4E9E-8C70-932D96C0D2D7}" type="sibTrans" cxnId="{7E96D451-83E9-401C-8ABF-5CAA4F7D3082}">
      <dgm:prSet/>
      <dgm:spPr/>
      <dgm:t>
        <a:bodyPr/>
        <a:lstStyle/>
        <a:p>
          <a:endParaRPr lang="en-US"/>
        </a:p>
      </dgm:t>
    </dgm:pt>
    <dgm:pt modelId="{0A12E455-30FD-4AB1-B298-0C2ECE6DB4D2}">
      <dgm:prSet/>
      <dgm:spPr/>
      <dgm:t>
        <a:bodyPr/>
        <a:lstStyle/>
        <a:p>
          <a:r>
            <a:rPr lang="en-US" dirty="0"/>
            <a:t>Conclusion</a:t>
          </a:r>
        </a:p>
      </dgm:t>
    </dgm:pt>
    <dgm:pt modelId="{6F82F603-7FCE-4A60-ABF6-530AD59692FF}" type="parTrans" cxnId="{83DAAE5F-54A5-4061-BF0C-154CAD701A1F}">
      <dgm:prSet/>
      <dgm:spPr/>
      <dgm:t>
        <a:bodyPr/>
        <a:lstStyle/>
        <a:p>
          <a:endParaRPr lang="en-US"/>
        </a:p>
      </dgm:t>
    </dgm:pt>
    <dgm:pt modelId="{4A6AC09C-7206-45CE-9047-6475A07DF286}" type="sibTrans" cxnId="{83DAAE5F-54A5-4061-BF0C-154CAD701A1F}">
      <dgm:prSet/>
      <dgm:spPr/>
      <dgm:t>
        <a:bodyPr/>
        <a:lstStyle/>
        <a:p>
          <a:endParaRPr lang="en-US"/>
        </a:p>
      </dgm:t>
    </dgm:pt>
    <dgm:pt modelId="{876A5BF5-FAD6-408B-AF53-9DF7B2B17C9A}" type="pres">
      <dgm:prSet presAssocID="{65969C40-1A81-457C-8719-E117AE097862}" presName="Name0" presStyleCnt="0">
        <dgm:presLayoutVars>
          <dgm:dir/>
          <dgm:resizeHandles val="exact"/>
        </dgm:presLayoutVars>
      </dgm:prSet>
      <dgm:spPr/>
    </dgm:pt>
    <dgm:pt modelId="{5F3534B9-8CE7-402D-930D-63D6AF973EC3}" type="pres">
      <dgm:prSet presAssocID="{268E55CF-6464-4AB0-8877-DB536CDA5748}" presName="composite" presStyleCnt="0"/>
      <dgm:spPr/>
    </dgm:pt>
    <dgm:pt modelId="{C2391E68-36AF-4FAA-82FE-396426E4F9BE}" type="pres">
      <dgm:prSet presAssocID="{268E55CF-6464-4AB0-8877-DB536CDA5748}" presName="bgChev" presStyleLbl="node1" presStyleIdx="0" presStyleCnt="4"/>
      <dgm:spPr/>
    </dgm:pt>
    <dgm:pt modelId="{24F74CB2-B899-4462-AD9B-9373ED3E64FA}" type="pres">
      <dgm:prSet presAssocID="{268E55CF-6464-4AB0-8877-DB536CDA5748}" presName="txNode" presStyleLbl="fgAcc1" presStyleIdx="0" presStyleCnt="4">
        <dgm:presLayoutVars>
          <dgm:bulletEnabled val="1"/>
        </dgm:presLayoutVars>
      </dgm:prSet>
      <dgm:spPr/>
    </dgm:pt>
    <dgm:pt modelId="{2C598AFA-0B76-4C7A-968F-8AE3D9D76263}" type="pres">
      <dgm:prSet presAssocID="{DC1CF81E-0E26-4F4F-84EB-558C5509E714}" presName="compositeSpace" presStyleCnt="0"/>
      <dgm:spPr/>
    </dgm:pt>
    <dgm:pt modelId="{981A31AE-5ECB-4FA2-93C4-4EEDFCA6A4A3}" type="pres">
      <dgm:prSet presAssocID="{31F314A6-30E3-400A-9305-3506AEC5F166}" presName="composite" presStyleCnt="0"/>
      <dgm:spPr/>
    </dgm:pt>
    <dgm:pt modelId="{72511D12-B568-4CF1-A5FD-055E839C632C}" type="pres">
      <dgm:prSet presAssocID="{31F314A6-30E3-400A-9305-3506AEC5F166}" presName="bgChev" presStyleLbl="node1" presStyleIdx="1" presStyleCnt="4"/>
      <dgm:spPr/>
    </dgm:pt>
    <dgm:pt modelId="{431EDCA7-1FA2-45C2-AFDC-F339A8C4B9DD}" type="pres">
      <dgm:prSet presAssocID="{31F314A6-30E3-400A-9305-3506AEC5F166}" presName="txNode" presStyleLbl="fgAcc1" presStyleIdx="1" presStyleCnt="4">
        <dgm:presLayoutVars>
          <dgm:bulletEnabled val="1"/>
        </dgm:presLayoutVars>
      </dgm:prSet>
      <dgm:spPr/>
    </dgm:pt>
    <dgm:pt modelId="{3C3301F3-20B1-4483-8A1B-E1BF5EF919BD}" type="pres">
      <dgm:prSet presAssocID="{3EF9B249-67AF-40D4-A93C-B4F3BCB5B65A}" presName="compositeSpace" presStyleCnt="0"/>
      <dgm:spPr/>
    </dgm:pt>
    <dgm:pt modelId="{E557754D-50DC-4532-BEE6-42D3CD769213}" type="pres">
      <dgm:prSet presAssocID="{E74079C5-A4C4-401E-93AE-CB53B8904CD4}" presName="composite" presStyleCnt="0"/>
      <dgm:spPr/>
    </dgm:pt>
    <dgm:pt modelId="{4FE8E5E4-013D-4A4C-8ACF-84B25666BDC9}" type="pres">
      <dgm:prSet presAssocID="{E74079C5-A4C4-401E-93AE-CB53B8904CD4}" presName="bgChev" presStyleLbl="node1" presStyleIdx="2" presStyleCnt="4"/>
      <dgm:spPr/>
    </dgm:pt>
    <dgm:pt modelId="{66C86269-3E71-401F-825C-C296C406C2F3}" type="pres">
      <dgm:prSet presAssocID="{E74079C5-A4C4-401E-93AE-CB53B8904CD4}" presName="txNode" presStyleLbl="fgAcc1" presStyleIdx="2" presStyleCnt="4">
        <dgm:presLayoutVars>
          <dgm:bulletEnabled val="1"/>
        </dgm:presLayoutVars>
      </dgm:prSet>
      <dgm:spPr/>
    </dgm:pt>
    <dgm:pt modelId="{7FBE97AB-AD8D-4475-8044-48F1AE89DEC8}" type="pres">
      <dgm:prSet presAssocID="{BF6784A6-B23D-4E9E-8C70-932D96C0D2D7}" presName="compositeSpace" presStyleCnt="0"/>
      <dgm:spPr/>
    </dgm:pt>
    <dgm:pt modelId="{4C80EE39-0667-442F-9611-0697413DCF44}" type="pres">
      <dgm:prSet presAssocID="{0A12E455-30FD-4AB1-B298-0C2ECE6DB4D2}" presName="composite" presStyleCnt="0"/>
      <dgm:spPr/>
    </dgm:pt>
    <dgm:pt modelId="{921980DC-1739-46E9-A4AB-1F05A3CD4353}" type="pres">
      <dgm:prSet presAssocID="{0A12E455-30FD-4AB1-B298-0C2ECE6DB4D2}" presName="bgChev" presStyleLbl="node1" presStyleIdx="3" presStyleCnt="4"/>
      <dgm:spPr/>
    </dgm:pt>
    <dgm:pt modelId="{76941CF3-8A90-4599-8606-78387D46BD8C}" type="pres">
      <dgm:prSet presAssocID="{0A12E455-30FD-4AB1-B298-0C2ECE6DB4D2}" presName="txNode" presStyleLbl="fgAcc1" presStyleIdx="3" presStyleCnt="4">
        <dgm:presLayoutVars>
          <dgm:bulletEnabled val="1"/>
        </dgm:presLayoutVars>
      </dgm:prSet>
      <dgm:spPr/>
    </dgm:pt>
  </dgm:ptLst>
  <dgm:cxnLst>
    <dgm:cxn modelId="{D535C80B-0386-4870-8406-812EC75C138A}" type="presOf" srcId="{E74079C5-A4C4-401E-93AE-CB53B8904CD4}" destId="{66C86269-3E71-401F-825C-C296C406C2F3}" srcOrd="0" destOrd="0" presId="urn:microsoft.com/office/officeart/2005/8/layout/chevronAccent+Icon"/>
    <dgm:cxn modelId="{D63ABD5D-5735-4D31-94CF-1E0433753C24}" srcId="{65969C40-1A81-457C-8719-E117AE097862}" destId="{31F314A6-30E3-400A-9305-3506AEC5F166}" srcOrd="1" destOrd="0" parTransId="{F46BED66-6B15-4866-8158-9A350BCC5162}" sibTransId="{3EF9B249-67AF-40D4-A93C-B4F3BCB5B65A}"/>
    <dgm:cxn modelId="{83DAAE5F-54A5-4061-BF0C-154CAD701A1F}" srcId="{65969C40-1A81-457C-8719-E117AE097862}" destId="{0A12E455-30FD-4AB1-B298-0C2ECE6DB4D2}" srcOrd="3" destOrd="0" parTransId="{6F82F603-7FCE-4A60-ABF6-530AD59692FF}" sibTransId="{4A6AC09C-7206-45CE-9047-6475A07DF286}"/>
    <dgm:cxn modelId="{94D92771-FB56-4915-A637-259F38F15452}" type="presOf" srcId="{65969C40-1A81-457C-8719-E117AE097862}" destId="{876A5BF5-FAD6-408B-AF53-9DF7B2B17C9A}" srcOrd="0" destOrd="0" presId="urn:microsoft.com/office/officeart/2005/8/layout/chevronAccent+Icon"/>
    <dgm:cxn modelId="{7E96D451-83E9-401C-8ABF-5CAA4F7D3082}" srcId="{65969C40-1A81-457C-8719-E117AE097862}" destId="{E74079C5-A4C4-401E-93AE-CB53B8904CD4}" srcOrd="2" destOrd="0" parTransId="{4A12E7B5-55C8-4C47-800A-C04D6E19EFF5}" sibTransId="{BF6784A6-B23D-4E9E-8C70-932D96C0D2D7}"/>
    <dgm:cxn modelId="{F20D9CC0-854A-4350-B339-DB482187B178}" srcId="{65969C40-1A81-457C-8719-E117AE097862}" destId="{268E55CF-6464-4AB0-8877-DB536CDA5748}" srcOrd="0" destOrd="0" parTransId="{426D7013-C90E-457E-BB20-2C8C807469B6}" sibTransId="{DC1CF81E-0E26-4F4F-84EB-558C5509E714}"/>
    <dgm:cxn modelId="{931DA2C6-DE6F-4CA8-ADD3-A76B3A35EC7C}" type="presOf" srcId="{31F314A6-30E3-400A-9305-3506AEC5F166}" destId="{431EDCA7-1FA2-45C2-AFDC-F339A8C4B9DD}" srcOrd="0" destOrd="0" presId="urn:microsoft.com/office/officeart/2005/8/layout/chevronAccent+Icon"/>
    <dgm:cxn modelId="{CE35D2F4-ECEC-4C2F-B611-4A537B564853}" type="presOf" srcId="{268E55CF-6464-4AB0-8877-DB536CDA5748}" destId="{24F74CB2-B899-4462-AD9B-9373ED3E64FA}" srcOrd="0" destOrd="0" presId="urn:microsoft.com/office/officeart/2005/8/layout/chevronAccent+Icon"/>
    <dgm:cxn modelId="{B82DE9FA-8BBD-4E93-A59A-B7A01453A3D7}" type="presOf" srcId="{0A12E455-30FD-4AB1-B298-0C2ECE6DB4D2}" destId="{76941CF3-8A90-4599-8606-78387D46BD8C}" srcOrd="0" destOrd="0" presId="urn:microsoft.com/office/officeart/2005/8/layout/chevronAccent+Icon"/>
    <dgm:cxn modelId="{5FE70EBF-571E-4E36-989D-825BCD920887}" type="presParOf" srcId="{876A5BF5-FAD6-408B-AF53-9DF7B2B17C9A}" destId="{5F3534B9-8CE7-402D-930D-63D6AF973EC3}" srcOrd="0" destOrd="0" presId="urn:microsoft.com/office/officeart/2005/8/layout/chevronAccent+Icon"/>
    <dgm:cxn modelId="{FB578483-3AA3-49C2-96B4-B75E757D13AA}" type="presParOf" srcId="{5F3534B9-8CE7-402D-930D-63D6AF973EC3}" destId="{C2391E68-36AF-4FAA-82FE-396426E4F9BE}" srcOrd="0" destOrd="0" presId="urn:microsoft.com/office/officeart/2005/8/layout/chevronAccent+Icon"/>
    <dgm:cxn modelId="{05F403F7-E94B-4CF1-98EE-C3ADC0FCC6EF}" type="presParOf" srcId="{5F3534B9-8CE7-402D-930D-63D6AF973EC3}" destId="{24F74CB2-B899-4462-AD9B-9373ED3E64FA}" srcOrd="1" destOrd="0" presId="urn:microsoft.com/office/officeart/2005/8/layout/chevronAccent+Icon"/>
    <dgm:cxn modelId="{53E4EE08-A920-4821-A90C-D3526F4307CF}" type="presParOf" srcId="{876A5BF5-FAD6-408B-AF53-9DF7B2B17C9A}" destId="{2C598AFA-0B76-4C7A-968F-8AE3D9D76263}" srcOrd="1" destOrd="0" presId="urn:microsoft.com/office/officeart/2005/8/layout/chevronAccent+Icon"/>
    <dgm:cxn modelId="{427BDEB0-A04C-4F2B-9D05-E8F5CB34E053}" type="presParOf" srcId="{876A5BF5-FAD6-408B-AF53-9DF7B2B17C9A}" destId="{981A31AE-5ECB-4FA2-93C4-4EEDFCA6A4A3}" srcOrd="2" destOrd="0" presId="urn:microsoft.com/office/officeart/2005/8/layout/chevronAccent+Icon"/>
    <dgm:cxn modelId="{B587EF13-5DA1-437F-8CC4-5C73E3176972}" type="presParOf" srcId="{981A31AE-5ECB-4FA2-93C4-4EEDFCA6A4A3}" destId="{72511D12-B568-4CF1-A5FD-055E839C632C}" srcOrd="0" destOrd="0" presId="urn:microsoft.com/office/officeart/2005/8/layout/chevronAccent+Icon"/>
    <dgm:cxn modelId="{CD8DBF03-5A70-4140-B349-C2B944FCC347}" type="presParOf" srcId="{981A31AE-5ECB-4FA2-93C4-4EEDFCA6A4A3}" destId="{431EDCA7-1FA2-45C2-AFDC-F339A8C4B9DD}" srcOrd="1" destOrd="0" presId="urn:microsoft.com/office/officeart/2005/8/layout/chevronAccent+Icon"/>
    <dgm:cxn modelId="{C5CB5346-9EF7-4BFC-80F2-B0D7C2CB4AAF}" type="presParOf" srcId="{876A5BF5-FAD6-408B-AF53-9DF7B2B17C9A}" destId="{3C3301F3-20B1-4483-8A1B-E1BF5EF919BD}" srcOrd="3" destOrd="0" presId="urn:microsoft.com/office/officeart/2005/8/layout/chevronAccent+Icon"/>
    <dgm:cxn modelId="{186BA7F5-E300-4B83-B872-CDC79D591900}" type="presParOf" srcId="{876A5BF5-FAD6-408B-AF53-9DF7B2B17C9A}" destId="{E557754D-50DC-4532-BEE6-42D3CD769213}" srcOrd="4" destOrd="0" presId="urn:microsoft.com/office/officeart/2005/8/layout/chevronAccent+Icon"/>
    <dgm:cxn modelId="{5645EA52-7FEF-46CC-976D-765D51D84D59}" type="presParOf" srcId="{E557754D-50DC-4532-BEE6-42D3CD769213}" destId="{4FE8E5E4-013D-4A4C-8ACF-84B25666BDC9}" srcOrd="0" destOrd="0" presId="urn:microsoft.com/office/officeart/2005/8/layout/chevronAccent+Icon"/>
    <dgm:cxn modelId="{8B4B78DC-755E-49DE-8529-79A1088914F4}" type="presParOf" srcId="{E557754D-50DC-4532-BEE6-42D3CD769213}" destId="{66C86269-3E71-401F-825C-C296C406C2F3}" srcOrd="1" destOrd="0" presId="urn:microsoft.com/office/officeart/2005/8/layout/chevronAccent+Icon"/>
    <dgm:cxn modelId="{F428BE1D-2F27-4B67-9D47-ADDD472ED84A}" type="presParOf" srcId="{876A5BF5-FAD6-408B-AF53-9DF7B2B17C9A}" destId="{7FBE97AB-AD8D-4475-8044-48F1AE89DEC8}" srcOrd="5" destOrd="0" presId="urn:microsoft.com/office/officeart/2005/8/layout/chevronAccent+Icon"/>
    <dgm:cxn modelId="{88C24E75-3C77-4A99-AEB1-746D36B4F128}" type="presParOf" srcId="{876A5BF5-FAD6-408B-AF53-9DF7B2B17C9A}" destId="{4C80EE39-0667-442F-9611-0697413DCF44}" srcOrd="6" destOrd="0" presId="urn:microsoft.com/office/officeart/2005/8/layout/chevronAccent+Icon"/>
    <dgm:cxn modelId="{C655F08B-29D9-4655-AB5B-B5DB165D3F9A}" type="presParOf" srcId="{4C80EE39-0667-442F-9611-0697413DCF44}" destId="{921980DC-1739-46E9-A4AB-1F05A3CD4353}" srcOrd="0" destOrd="0" presId="urn:microsoft.com/office/officeart/2005/8/layout/chevronAccent+Icon"/>
    <dgm:cxn modelId="{313D3F3F-FFCF-4EA8-B521-D0D5D4ED1CD9}" type="presParOf" srcId="{4C80EE39-0667-442F-9611-0697413DCF44}" destId="{76941CF3-8A90-4599-8606-78387D46BD8C}"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91E68-36AF-4FAA-82FE-396426E4F9BE}">
      <dsp:nvSpPr>
        <dsp:cNvPr id="0" name=""/>
        <dsp:cNvSpPr/>
      </dsp:nvSpPr>
      <dsp:spPr>
        <a:xfrm>
          <a:off x="4913" y="0"/>
          <a:ext cx="2312666" cy="523769"/>
        </a:xfrm>
        <a:prstGeom prst="chevron">
          <a:avLst>
            <a:gd name="adj" fmla="val 4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74CB2-B899-4462-AD9B-9373ED3E64FA}">
      <dsp:nvSpPr>
        <dsp:cNvPr id="0" name=""/>
        <dsp:cNvSpPr/>
      </dsp:nvSpPr>
      <dsp:spPr>
        <a:xfrm>
          <a:off x="621624"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Introduction</a:t>
          </a:r>
        </a:p>
      </dsp:txBody>
      <dsp:txXfrm>
        <a:off x="636965" y="146283"/>
        <a:ext cx="1922236" cy="493087"/>
      </dsp:txXfrm>
    </dsp:sp>
    <dsp:sp modelId="{72511D12-B568-4CF1-A5FD-055E839C632C}">
      <dsp:nvSpPr>
        <dsp:cNvPr id="0" name=""/>
        <dsp:cNvSpPr/>
      </dsp:nvSpPr>
      <dsp:spPr>
        <a:xfrm>
          <a:off x="2646492"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1EDCA7-1FA2-45C2-AFDC-F339A8C4B9DD}">
      <dsp:nvSpPr>
        <dsp:cNvPr id="0" name=""/>
        <dsp:cNvSpPr/>
      </dsp:nvSpPr>
      <dsp:spPr>
        <a:xfrm>
          <a:off x="3263203"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Methods</a:t>
          </a:r>
        </a:p>
      </dsp:txBody>
      <dsp:txXfrm>
        <a:off x="3278544" y="146283"/>
        <a:ext cx="1922236" cy="493087"/>
      </dsp:txXfrm>
    </dsp:sp>
    <dsp:sp modelId="{4FE8E5E4-013D-4A4C-8ACF-84B25666BDC9}">
      <dsp:nvSpPr>
        <dsp:cNvPr id="0" name=""/>
        <dsp:cNvSpPr/>
      </dsp:nvSpPr>
      <dsp:spPr>
        <a:xfrm>
          <a:off x="5288070" y="0"/>
          <a:ext cx="2312666" cy="523769"/>
        </a:xfrm>
        <a:prstGeom prst="chevron">
          <a:avLst>
            <a:gd name="adj" fmla="val 40000"/>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86269-3E71-401F-825C-C296C406C2F3}">
      <dsp:nvSpPr>
        <dsp:cNvPr id="0" name=""/>
        <dsp:cNvSpPr/>
      </dsp:nvSpPr>
      <dsp:spPr>
        <a:xfrm>
          <a:off x="5904781"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Results</a:t>
          </a:r>
        </a:p>
      </dsp:txBody>
      <dsp:txXfrm>
        <a:off x="5920122" y="146283"/>
        <a:ext cx="1922236" cy="493087"/>
      </dsp:txXfrm>
    </dsp:sp>
    <dsp:sp modelId="{921980DC-1739-46E9-A4AB-1F05A3CD4353}">
      <dsp:nvSpPr>
        <dsp:cNvPr id="0" name=""/>
        <dsp:cNvSpPr/>
      </dsp:nvSpPr>
      <dsp:spPr>
        <a:xfrm>
          <a:off x="7929649"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941CF3-8A90-4599-8606-78387D46BD8C}">
      <dsp:nvSpPr>
        <dsp:cNvPr id="0" name=""/>
        <dsp:cNvSpPr/>
      </dsp:nvSpPr>
      <dsp:spPr>
        <a:xfrm>
          <a:off x="8546360"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Conclusion</a:t>
          </a:r>
        </a:p>
      </dsp:txBody>
      <dsp:txXfrm>
        <a:off x="8561701" y="146283"/>
        <a:ext cx="1922236" cy="493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91E68-36AF-4FAA-82FE-396426E4F9BE}">
      <dsp:nvSpPr>
        <dsp:cNvPr id="0" name=""/>
        <dsp:cNvSpPr/>
      </dsp:nvSpPr>
      <dsp:spPr>
        <a:xfrm>
          <a:off x="4913" y="0"/>
          <a:ext cx="2312666" cy="523769"/>
        </a:xfrm>
        <a:prstGeom prst="chevron">
          <a:avLst>
            <a:gd name="adj" fmla="val 4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74CB2-B899-4462-AD9B-9373ED3E64FA}">
      <dsp:nvSpPr>
        <dsp:cNvPr id="0" name=""/>
        <dsp:cNvSpPr/>
      </dsp:nvSpPr>
      <dsp:spPr>
        <a:xfrm>
          <a:off x="621624"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Introduction</a:t>
          </a:r>
        </a:p>
      </dsp:txBody>
      <dsp:txXfrm>
        <a:off x="636965" y="146283"/>
        <a:ext cx="1922236" cy="493087"/>
      </dsp:txXfrm>
    </dsp:sp>
    <dsp:sp modelId="{72511D12-B568-4CF1-A5FD-055E839C632C}">
      <dsp:nvSpPr>
        <dsp:cNvPr id="0" name=""/>
        <dsp:cNvSpPr/>
      </dsp:nvSpPr>
      <dsp:spPr>
        <a:xfrm>
          <a:off x="2646492"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1EDCA7-1FA2-45C2-AFDC-F339A8C4B9DD}">
      <dsp:nvSpPr>
        <dsp:cNvPr id="0" name=""/>
        <dsp:cNvSpPr/>
      </dsp:nvSpPr>
      <dsp:spPr>
        <a:xfrm>
          <a:off x="3263203"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Methods</a:t>
          </a:r>
        </a:p>
      </dsp:txBody>
      <dsp:txXfrm>
        <a:off x="3278544" y="146283"/>
        <a:ext cx="1922236" cy="493087"/>
      </dsp:txXfrm>
    </dsp:sp>
    <dsp:sp modelId="{4FE8E5E4-013D-4A4C-8ACF-84B25666BDC9}">
      <dsp:nvSpPr>
        <dsp:cNvPr id="0" name=""/>
        <dsp:cNvSpPr/>
      </dsp:nvSpPr>
      <dsp:spPr>
        <a:xfrm>
          <a:off x="5288070" y="0"/>
          <a:ext cx="2312666" cy="523769"/>
        </a:xfrm>
        <a:prstGeom prst="chevron">
          <a:avLst>
            <a:gd name="adj" fmla="val 40000"/>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86269-3E71-401F-825C-C296C406C2F3}">
      <dsp:nvSpPr>
        <dsp:cNvPr id="0" name=""/>
        <dsp:cNvSpPr/>
      </dsp:nvSpPr>
      <dsp:spPr>
        <a:xfrm>
          <a:off x="5904781"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Results</a:t>
          </a:r>
        </a:p>
      </dsp:txBody>
      <dsp:txXfrm>
        <a:off x="5920122" y="146283"/>
        <a:ext cx="1922236" cy="493087"/>
      </dsp:txXfrm>
    </dsp:sp>
    <dsp:sp modelId="{921980DC-1739-46E9-A4AB-1F05A3CD4353}">
      <dsp:nvSpPr>
        <dsp:cNvPr id="0" name=""/>
        <dsp:cNvSpPr/>
      </dsp:nvSpPr>
      <dsp:spPr>
        <a:xfrm>
          <a:off x="7929649"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941CF3-8A90-4599-8606-78387D46BD8C}">
      <dsp:nvSpPr>
        <dsp:cNvPr id="0" name=""/>
        <dsp:cNvSpPr/>
      </dsp:nvSpPr>
      <dsp:spPr>
        <a:xfrm>
          <a:off x="8546360"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Conclusion</a:t>
          </a:r>
        </a:p>
      </dsp:txBody>
      <dsp:txXfrm>
        <a:off x="8561701" y="146283"/>
        <a:ext cx="1922236" cy="4930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91E68-36AF-4FAA-82FE-396426E4F9BE}">
      <dsp:nvSpPr>
        <dsp:cNvPr id="0" name=""/>
        <dsp:cNvSpPr/>
      </dsp:nvSpPr>
      <dsp:spPr>
        <a:xfrm>
          <a:off x="4913" y="0"/>
          <a:ext cx="2312666" cy="523769"/>
        </a:xfrm>
        <a:prstGeom prst="chevron">
          <a:avLst>
            <a:gd name="adj" fmla="val 4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74CB2-B899-4462-AD9B-9373ED3E64FA}">
      <dsp:nvSpPr>
        <dsp:cNvPr id="0" name=""/>
        <dsp:cNvSpPr/>
      </dsp:nvSpPr>
      <dsp:spPr>
        <a:xfrm>
          <a:off x="621624"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Introduction</a:t>
          </a:r>
        </a:p>
      </dsp:txBody>
      <dsp:txXfrm>
        <a:off x="636965" y="146283"/>
        <a:ext cx="1922236" cy="493087"/>
      </dsp:txXfrm>
    </dsp:sp>
    <dsp:sp modelId="{72511D12-B568-4CF1-A5FD-055E839C632C}">
      <dsp:nvSpPr>
        <dsp:cNvPr id="0" name=""/>
        <dsp:cNvSpPr/>
      </dsp:nvSpPr>
      <dsp:spPr>
        <a:xfrm>
          <a:off x="2646492"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1EDCA7-1FA2-45C2-AFDC-F339A8C4B9DD}">
      <dsp:nvSpPr>
        <dsp:cNvPr id="0" name=""/>
        <dsp:cNvSpPr/>
      </dsp:nvSpPr>
      <dsp:spPr>
        <a:xfrm>
          <a:off x="3263203"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Methods</a:t>
          </a:r>
        </a:p>
      </dsp:txBody>
      <dsp:txXfrm>
        <a:off x="3278544" y="146283"/>
        <a:ext cx="1922236" cy="493087"/>
      </dsp:txXfrm>
    </dsp:sp>
    <dsp:sp modelId="{4FE8E5E4-013D-4A4C-8ACF-84B25666BDC9}">
      <dsp:nvSpPr>
        <dsp:cNvPr id="0" name=""/>
        <dsp:cNvSpPr/>
      </dsp:nvSpPr>
      <dsp:spPr>
        <a:xfrm>
          <a:off x="5288070" y="0"/>
          <a:ext cx="2312666" cy="523769"/>
        </a:xfrm>
        <a:prstGeom prst="chevron">
          <a:avLst>
            <a:gd name="adj" fmla="val 40000"/>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86269-3E71-401F-825C-C296C406C2F3}">
      <dsp:nvSpPr>
        <dsp:cNvPr id="0" name=""/>
        <dsp:cNvSpPr/>
      </dsp:nvSpPr>
      <dsp:spPr>
        <a:xfrm>
          <a:off x="5904781"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Results</a:t>
          </a:r>
        </a:p>
      </dsp:txBody>
      <dsp:txXfrm>
        <a:off x="5920122" y="146283"/>
        <a:ext cx="1922236" cy="493087"/>
      </dsp:txXfrm>
    </dsp:sp>
    <dsp:sp modelId="{921980DC-1739-46E9-A4AB-1F05A3CD4353}">
      <dsp:nvSpPr>
        <dsp:cNvPr id="0" name=""/>
        <dsp:cNvSpPr/>
      </dsp:nvSpPr>
      <dsp:spPr>
        <a:xfrm>
          <a:off x="7929649"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941CF3-8A90-4599-8606-78387D46BD8C}">
      <dsp:nvSpPr>
        <dsp:cNvPr id="0" name=""/>
        <dsp:cNvSpPr/>
      </dsp:nvSpPr>
      <dsp:spPr>
        <a:xfrm>
          <a:off x="8546360"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Conclusion</a:t>
          </a:r>
        </a:p>
      </dsp:txBody>
      <dsp:txXfrm>
        <a:off x="8561701" y="146283"/>
        <a:ext cx="1922236" cy="493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91E68-36AF-4FAA-82FE-396426E4F9BE}">
      <dsp:nvSpPr>
        <dsp:cNvPr id="0" name=""/>
        <dsp:cNvSpPr/>
      </dsp:nvSpPr>
      <dsp:spPr>
        <a:xfrm>
          <a:off x="4913" y="0"/>
          <a:ext cx="2312666" cy="523769"/>
        </a:xfrm>
        <a:prstGeom prst="chevron">
          <a:avLst>
            <a:gd name="adj" fmla="val 4000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74CB2-B899-4462-AD9B-9373ED3E64FA}">
      <dsp:nvSpPr>
        <dsp:cNvPr id="0" name=""/>
        <dsp:cNvSpPr/>
      </dsp:nvSpPr>
      <dsp:spPr>
        <a:xfrm>
          <a:off x="621624"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Introduction</a:t>
          </a:r>
        </a:p>
      </dsp:txBody>
      <dsp:txXfrm>
        <a:off x="636965" y="146283"/>
        <a:ext cx="1922236" cy="493087"/>
      </dsp:txXfrm>
    </dsp:sp>
    <dsp:sp modelId="{72511D12-B568-4CF1-A5FD-055E839C632C}">
      <dsp:nvSpPr>
        <dsp:cNvPr id="0" name=""/>
        <dsp:cNvSpPr/>
      </dsp:nvSpPr>
      <dsp:spPr>
        <a:xfrm>
          <a:off x="2646492"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1EDCA7-1FA2-45C2-AFDC-F339A8C4B9DD}">
      <dsp:nvSpPr>
        <dsp:cNvPr id="0" name=""/>
        <dsp:cNvSpPr/>
      </dsp:nvSpPr>
      <dsp:spPr>
        <a:xfrm>
          <a:off x="3263203"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Methods</a:t>
          </a:r>
        </a:p>
      </dsp:txBody>
      <dsp:txXfrm>
        <a:off x="3278544" y="146283"/>
        <a:ext cx="1922236" cy="493087"/>
      </dsp:txXfrm>
    </dsp:sp>
    <dsp:sp modelId="{4FE8E5E4-013D-4A4C-8ACF-84B25666BDC9}">
      <dsp:nvSpPr>
        <dsp:cNvPr id="0" name=""/>
        <dsp:cNvSpPr/>
      </dsp:nvSpPr>
      <dsp:spPr>
        <a:xfrm>
          <a:off x="5288070" y="0"/>
          <a:ext cx="2312666" cy="523769"/>
        </a:xfrm>
        <a:prstGeom prst="chevron">
          <a:avLst>
            <a:gd name="adj" fmla="val 40000"/>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86269-3E71-401F-825C-C296C406C2F3}">
      <dsp:nvSpPr>
        <dsp:cNvPr id="0" name=""/>
        <dsp:cNvSpPr/>
      </dsp:nvSpPr>
      <dsp:spPr>
        <a:xfrm>
          <a:off x="5904781"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Results</a:t>
          </a:r>
        </a:p>
      </dsp:txBody>
      <dsp:txXfrm>
        <a:off x="5920122" y="146283"/>
        <a:ext cx="1922236" cy="493087"/>
      </dsp:txXfrm>
    </dsp:sp>
    <dsp:sp modelId="{921980DC-1739-46E9-A4AB-1F05A3CD4353}">
      <dsp:nvSpPr>
        <dsp:cNvPr id="0" name=""/>
        <dsp:cNvSpPr/>
      </dsp:nvSpPr>
      <dsp:spPr>
        <a:xfrm>
          <a:off x="7929649" y="0"/>
          <a:ext cx="2312666" cy="523769"/>
        </a:xfrm>
        <a:prstGeom prst="chevron">
          <a:avLst>
            <a:gd name="adj" fmla="val 40000"/>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941CF3-8A90-4599-8606-78387D46BD8C}">
      <dsp:nvSpPr>
        <dsp:cNvPr id="0" name=""/>
        <dsp:cNvSpPr/>
      </dsp:nvSpPr>
      <dsp:spPr>
        <a:xfrm>
          <a:off x="8546360" y="130942"/>
          <a:ext cx="1952918" cy="523769"/>
        </a:xfrm>
        <a:prstGeom prst="roundRect">
          <a:avLst>
            <a:gd name="adj" fmla="val 10000"/>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Conclusion</a:t>
          </a:r>
        </a:p>
      </dsp:txBody>
      <dsp:txXfrm>
        <a:off x="8561701" y="146283"/>
        <a:ext cx="1922236" cy="4930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DED8-8A38-42F1-ACEE-6B17644800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F5D497-895A-40B0-95C8-DAD5749E00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04A7B4-A204-4C01-97B9-8B2407DDD502}"/>
              </a:ext>
            </a:extLst>
          </p:cNvPr>
          <p:cNvSpPr>
            <a:spLocks noGrp="1"/>
          </p:cNvSpPr>
          <p:nvPr>
            <p:ph type="dt" sz="half" idx="10"/>
          </p:nvPr>
        </p:nvSpPr>
        <p:spPr/>
        <p:txBody>
          <a:bodyPr/>
          <a:lstStyle/>
          <a:p>
            <a:fld id="{FCFA5BDB-8D72-42D3-A7D5-127DDC7361DB}" type="datetimeFigureOut">
              <a:rPr lang="en-US" smtClean="0"/>
              <a:t>2/10/2022</a:t>
            </a:fld>
            <a:endParaRPr lang="en-US"/>
          </a:p>
        </p:txBody>
      </p:sp>
      <p:sp>
        <p:nvSpPr>
          <p:cNvPr id="5" name="Footer Placeholder 4">
            <a:extLst>
              <a:ext uri="{FF2B5EF4-FFF2-40B4-BE49-F238E27FC236}">
                <a16:creationId xmlns:a16="http://schemas.microsoft.com/office/drawing/2014/main" id="{1E1B75B3-BE1E-409B-8904-F428E0EA24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4D3CC-42AD-4942-939D-597CCFE19BD8}"/>
              </a:ext>
            </a:extLst>
          </p:cNvPr>
          <p:cNvSpPr>
            <a:spLocks noGrp="1"/>
          </p:cNvSpPr>
          <p:nvPr>
            <p:ph type="sldNum" sz="quarter" idx="12"/>
          </p:nvPr>
        </p:nvSpPr>
        <p:spPr/>
        <p:txBody>
          <a:bodyPr/>
          <a:lstStyle/>
          <a:p>
            <a:fld id="{B429A3AA-1F26-4E97-BE53-75C2A825BFF7}" type="slidenum">
              <a:rPr lang="en-US" smtClean="0"/>
              <a:t>‹#›</a:t>
            </a:fld>
            <a:endParaRPr lang="en-US"/>
          </a:p>
        </p:txBody>
      </p:sp>
    </p:spTree>
    <p:extLst>
      <p:ext uri="{BB962C8B-B14F-4D97-AF65-F5344CB8AC3E}">
        <p14:creationId xmlns:p14="http://schemas.microsoft.com/office/powerpoint/2010/main" val="20970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SRC E-Poster Slide 1 - Introduction">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34CBE828-CACF-4FD3-8DE3-C855F829C4F7}"/>
              </a:ext>
            </a:extLst>
          </p:cNvPr>
          <p:cNvSpPr>
            <a:spLocks noGrp="1"/>
          </p:cNvSpPr>
          <p:nvPr>
            <p:ph type="body" sz="quarter" idx="10" hasCustomPrompt="1"/>
          </p:nvPr>
        </p:nvSpPr>
        <p:spPr>
          <a:xfrm>
            <a:off x="27992" y="6466853"/>
            <a:ext cx="12164008" cy="353378"/>
          </a:xfrm>
          <a:solidFill>
            <a:schemeClr val="accent4">
              <a:lumMod val="20000"/>
              <a:lumOff val="80000"/>
            </a:schemeClr>
          </a:solidFill>
          <a:ln>
            <a:solidFill>
              <a:schemeClr val="accent4">
                <a:lumMod val="50000"/>
              </a:schemeClr>
            </a:solidFill>
          </a:ln>
        </p:spPr>
        <p:txBody>
          <a:bodyPr anchor="t"/>
          <a:lstStyle>
            <a:lvl1pPr marL="0" indent="0" algn="ctr">
              <a:buNone/>
              <a:defRPr/>
            </a:lvl1pPr>
            <a:lvl2pPr marL="457200" indent="0" algn="ctr">
              <a:buNone/>
              <a:defRPr/>
            </a:lvl2pPr>
            <a:lvl3pPr algn="ctr">
              <a:defRPr/>
            </a:lvl3pPr>
            <a:lvl4pPr algn="ctr">
              <a:defRPr/>
            </a:lvl4pPr>
            <a:lvl5pPr algn="ctr">
              <a:defRPr/>
            </a:lvl5pPr>
          </a:lstStyle>
          <a:p>
            <a:pPr lvl="0"/>
            <a:r>
              <a:rPr lang="en-US" dirty="0"/>
              <a:t>INTRODUCTION</a:t>
            </a:r>
          </a:p>
        </p:txBody>
      </p:sp>
      <p:sp>
        <p:nvSpPr>
          <p:cNvPr id="17" name="Rectangle 16">
            <a:extLst>
              <a:ext uri="{FF2B5EF4-FFF2-40B4-BE49-F238E27FC236}">
                <a16:creationId xmlns:a16="http://schemas.microsoft.com/office/drawing/2014/main" id="{E403B402-883C-4EAB-AC1F-369457B7AE5B}"/>
              </a:ext>
            </a:extLst>
          </p:cNvPr>
          <p:cNvSpPr/>
          <p:nvPr userDrawn="1"/>
        </p:nvSpPr>
        <p:spPr>
          <a:xfrm>
            <a:off x="0" y="6456486"/>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9F8714-D6F7-40E6-9FE1-A6605E5E4825}"/>
              </a:ext>
            </a:extLst>
          </p:cNvPr>
          <p:cNvSpPr>
            <a:spLocks noGrp="1"/>
          </p:cNvSpPr>
          <p:nvPr>
            <p:ph type="title"/>
          </p:nvPr>
        </p:nvSpPr>
        <p:spPr>
          <a:xfrm>
            <a:off x="34200" y="0"/>
            <a:ext cx="9340220" cy="1363922"/>
          </a:xfrm>
          <a:solidFill>
            <a:schemeClr val="accent4">
              <a:lumMod val="20000"/>
              <a:lumOff val="80000"/>
            </a:schemeClr>
          </a:solidFill>
        </p:spPr>
        <p:txBody>
          <a:bodyPr anchor="t">
            <a:normAutofit/>
          </a:bodyPr>
          <a:lstStyle>
            <a:lvl1pPr>
              <a:defRPr sz="1800">
                <a:solidFill>
                  <a:schemeClr val="accent4">
                    <a:lumMod val="50000"/>
                  </a:schemeClr>
                </a:solidFill>
                <a:latin typeface="+mn-lt"/>
              </a:defRPr>
            </a:lvl1pPr>
          </a:lstStyle>
          <a:p>
            <a:endParaRPr lang="en-US" dirty="0"/>
          </a:p>
        </p:txBody>
      </p:sp>
      <p:sp>
        <p:nvSpPr>
          <p:cNvPr id="11" name="Rectangle 10">
            <a:extLst>
              <a:ext uri="{FF2B5EF4-FFF2-40B4-BE49-F238E27FC236}">
                <a16:creationId xmlns:a16="http://schemas.microsoft.com/office/drawing/2014/main" id="{8123638E-7174-4B62-B01F-101A3F4A0A40}"/>
              </a:ext>
            </a:extLst>
          </p:cNvPr>
          <p:cNvSpPr/>
          <p:nvPr userDrawn="1"/>
        </p:nvSpPr>
        <p:spPr>
          <a:xfrm>
            <a:off x="27992" y="5329773"/>
            <a:ext cx="1343608" cy="1163102"/>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graphicFrame>
        <p:nvGraphicFramePr>
          <p:cNvPr id="14" name="Diagram 13">
            <a:extLst>
              <a:ext uri="{FF2B5EF4-FFF2-40B4-BE49-F238E27FC236}">
                <a16:creationId xmlns:a16="http://schemas.microsoft.com/office/drawing/2014/main" id="{4C93743C-3BD9-4D70-88B9-1E50231A4CDB}"/>
              </a:ext>
            </a:extLst>
          </p:cNvPr>
          <p:cNvGraphicFramePr/>
          <p:nvPr userDrawn="1">
            <p:extLst>
              <p:ext uri="{D42A27DB-BD31-4B8C-83A1-F6EECF244321}">
                <p14:modId xmlns:p14="http://schemas.microsoft.com/office/powerpoint/2010/main" val="56158536"/>
              </p:ext>
            </p:extLst>
          </p:nvPr>
        </p:nvGraphicFramePr>
        <p:xfrm>
          <a:off x="1343608" y="5657129"/>
          <a:ext cx="10504192" cy="654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18">
            <a:extLst>
              <a:ext uri="{FF2B5EF4-FFF2-40B4-BE49-F238E27FC236}">
                <a16:creationId xmlns:a16="http://schemas.microsoft.com/office/drawing/2014/main" id="{9710D9AE-C92E-4153-87DE-8EF6B8F17E0A}"/>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405532" y="18661"/>
            <a:ext cx="2767805" cy="466531"/>
          </a:xfrm>
          <a:prstGeom prst="rect">
            <a:avLst/>
          </a:prstGeom>
        </p:spPr>
      </p:pic>
      <p:pic>
        <p:nvPicPr>
          <p:cNvPr id="21" name="Picture 20">
            <a:extLst>
              <a:ext uri="{FF2B5EF4-FFF2-40B4-BE49-F238E27FC236}">
                <a16:creationId xmlns:a16="http://schemas.microsoft.com/office/drawing/2014/main" id="{C8E6CF0F-EA4F-4CDE-BA91-91B714D6EC73}"/>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058537" y="740245"/>
            <a:ext cx="1499117" cy="414502"/>
          </a:xfrm>
          <a:prstGeom prst="rect">
            <a:avLst/>
          </a:prstGeom>
        </p:spPr>
      </p:pic>
      <p:sp>
        <p:nvSpPr>
          <p:cNvPr id="12" name="Rectangle 11">
            <a:extLst>
              <a:ext uri="{FF2B5EF4-FFF2-40B4-BE49-F238E27FC236}">
                <a16:creationId xmlns:a16="http://schemas.microsoft.com/office/drawing/2014/main" id="{74F2861F-BC22-41EC-B83A-191B830639E5}"/>
              </a:ext>
            </a:extLst>
          </p:cNvPr>
          <p:cNvSpPr/>
          <p:nvPr userDrawn="1"/>
        </p:nvSpPr>
        <p:spPr>
          <a:xfrm rot="16200000">
            <a:off x="8654994" y="681961"/>
            <a:ext cx="140964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790CDD7-909B-4D0A-919A-C5B8BFA7D255}"/>
              </a:ext>
            </a:extLst>
          </p:cNvPr>
          <p:cNvSpPr/>
          <p:nvPr userDrawn="1"/>
        </p:nvSpPr>
        <p:spPr>
          <a:xfrm>
            <a:off x="18661" y="1363922"/>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D052817-5BF7-4688-A126-16CAC80D975A}"/>
              </a:ext>
            </a:extLst>
          </p:cNvPr>
          <p:cNvSpPr/>
          <p:nvPr userDrawn="1"/>
        </p:nvSpPr>
        <p:spPr>
          <a:xfrm>
            <a:off x="0" y="0"/>
            <a:ext cx="12219990" cy="6839339"/>
          </a:xfrm>
          <a:prstGeom prst="rect">
            <a:avLst/>
          </a:prstGeom>
          <a:noFill/>
          <a:ln w="285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7CB06C3C-1D0A-49BA-B72E-C615BF173147}"/>
              </a:ext>
            </a:extLst>
          </p:cNvPr>
          <p:cNvSpPr>
            <a:spLocks noGrp="1"/>
          </p:cNvSpPr>
          <p:nvPr>
            <p:ph type="body" sz="quarter" idx="11" hasCustomPrompt="1"/>
          </p:nvPr>
        </p:nvSpPr>
        <p:spPr>
          <a:xfrm>
            <a:off x="1571625" y="2301875"/>
            <a:ext cx="2925763" cy="1168400"/>
          </a:xfrm>
        </p:spPr>
        <p:txBody>
          <a:bodyPr/>
          <a:lstStyle>
            <a:lvl1pPr>
              <a:defRPr/>
            </a:lvl1pPr>
          </a:lstStyle>
          <a:p>
            <a:pPr lvl="0"/>
            <a:r>
              <a:rPr lang="en-US" dirty="0"/>
              <a:t>EDIT</a:t>
            </a:r>
          </a:p>
        </p:txBody>
      </p:sp>
      <p:sp>
        <p:nvSpPr>
          <p:cNvPr id="20" name="Text Placeholder 19">
            <a:extLst>
              <a:ext uri="{FF2B5EF4-FFF2-40B4-BE49-F238E27FC236}">
                <a16:creationId xmlns:a16="http://schemas.microsoft.com/office/drawing/2014/main" id="{BEF7C64D-EE99-47BB-AEBB-79DF29AE7247}"/>
              </a:ext>
            </a:extLst>
          </p:cNvPr>
          <p:cNvSpPr>
            <a:spLocks noGrp="1"/>
          </p:cNvSpPr>
          <p:nvPr>
            <p:ph type="body" sz="quarter" idx="12" hasCustomPrompt="1"/>
          </p:nvPr>
        </p:nvSpPr>
        <p:spPr>
          <a:xfrm>
            <a:off x="6384925" y="2157413"/>
            <a:ext cx="3565410" cy="2082800"/>
          </a:xfrm>
        </p:spPr>
        <p:txBody>
          <a:bodyPr/>
          <a:lstStyle>
            <a:lvl3pPr>
              <a:defRPr/>
            </a:lvl3pPr>
          </a:lstStyle>
          <a:p>
            <a:pPr lvl="2"/>
            <a:r>
              <a:rPr lang="en-US" dirty="0"/>
              <a:t>EDIT</a:t>
            </a:r>
          </a:p>
        </p:txBody>
      </p:sp>
      <p:sp>
        <p:nvSpPr>
          <p:cNvPr id="23" name="Picture Placeholder 22">
            <a:extLst>
              <a:ext uri="{FF2B5EF4-FFF2-40B4-BE49-F238E27FC236}">
                <a16:creationId xmlns:a16="http://schemas.microsoft.com/office/drawing/2014/main" id="{55FABC9A-FDB4-4190-82CB-8750635DC8A0}"/>
              </a:ext>
            </a:extLst>
          </p:cNvPr>
          <p:cNvSpPr>
            <a:spLocks noGrp="1"/>
          </p:cNvSpPr>
          <p:nvPr>
            <p:ph type="pic" sz="quarter" idx="13"/>
          </p:nvPr>
        </p:nvSpPr>
        <p:spPr>
          <a:xfrm>
            <a:off x="3790604" y="3814763"/>
            <a:ext cx="2435571" cy="1206500"/>
          </a:xfrm>
        </p:spPr>
        <p:txBody>
          <a:bodyPr/>
          <a:lstStyle/>
          <a:p>
            <a:endParaRPr lang="en-US"/>
          </a:p>
        </p:txBody>
      </p:sp>
    </p:spTree>
    <p:extLst>
      <p:ext uri="{BB962C8B-B14F-4D97-AF65-F5344CB8AC3E}">
        <p14:creationId xmlns:p14="http://schemas.microsoft.com/office/powerpoint/2010/main" val="241984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SRC 22 E-Poster Slide 2 - Methods">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403B402-883C-4EAB-AC1F-369457B7AE5B}"/>
              </a:ext>
            </a:extLst>
          </p:cNvPr>
          <p:cNvSpPr/>
          <p:nvPr userDrawn="1"/>
        </p:nvSpPr>
        <p:spPr>
          <a:xfrm>
            <a:off x="0" y="6456486"/>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9F8714-D6F7-40E6-9FE1-A6605E5E4825}"/>
              </a:ext>
            </a:extLst>
          </p:cNvPr>
          <p:cNvSpPr>
            <a:spLocks noGrp="1"/>
          </p:cNvSpPr>
          <p:nvPr>
            <p:ph type="title"/>
          </p:nvPr>
        </p:nvSpPr>
        <p:spPr>
          <a:xfrm>
            <a:off x="27993" y="0"/>
            <a:ext cx="9340220" cy="1363922"/>
          </a:xfrm>
          <a:solidFill>
            <a:schemeClr val="accent4">
              <a:lumMod val="20000"/>
              <a:lumOff val="80000"/>
            </a:schemeClr>
          </a:solidFill>
        </p:spPr>
        <p:txBody>
          <a:bodyPr anchor="t">
            <a:normAutofit/>
          </a:bodyPr>
          <a:lstStyle>
            <a:lvl1pPr>
              <a:defRPr sz="1800">
                <a:solidFill>
                  <a:schemeClr val="accent4">
                    <a:lumMod val="50000"/>
                  </a:schemeClr>
                </a:solidFill>
                <a:latin typeface="+mn-lt"/>
              </a:defRPr>
            </a:lvl1pPr>
          </a:lstStyle>
          <a:p>
            <a:endParaRPr lang="en-US" dirty="0"/>
          </a:p>
        </p:txBody>
      </p:sp>
      <p:sp>
        <p:nvSpPr>
          <p:cNvPr id="11" name="Rectangle 10">
            <a:extLst>
              <a:ext uri="{FF2B5EF4-FFF2-40B4-BE49-F238E27FC236}">
                <a16:creationId xmlns:a16="http://schemas.microsoft.com/office/drawing/2014/main" id="{8123638E-7174-4B62-B01F-101A3F4A0A40}"/>
              </a:ext>
            </a:extLst>
          </p:cNvPr>
          <p:cNvSpPr/>
          <p:nvPr userDrawn="1"/>
        </p:nvSpPr>
        <p:spPr>
          <a:xfrm>
            <a:off x="27992" y="5329773"/>
            <a:ext cx="1343608" cy="1163102"/>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graphicFrame>
        <p:nvGraphicFramePr>
          <p:cNvPr id="14" name="Diagram 13">
            <a:extLst>
              <a:ext uri="{FF2B5EF4-FFF2-40B4-BE49-F238E27FC236}">
                <a16:creationId xmlns:a16="http://schemas.microsoft.com/office/drawing/2014/main" id="{4C93743C-3BD9-4D70-88B9-1E50231A4CDB}"/>
              </a:ext>
            </a:extLst>
          </p:cNvPr>
          <p:cNvGraphicFramePr/>
          <p:nvPr userDrawn="1">
            <p:extLst>
              <p:ext uri="{D42A27DB-BD31-4B8C-83A1-F6EECF244321}">
                <p14:modId xmlns:p14="http://schemas.microsoft.com/office/powerpoint/2010/main" val="737276909"/>
              </p:ext>
            </p:extLst>
          </p:nvPr>
        </p:nvGraphicFramePr>
        <p:xfrm>
          <a:off x="1343608" y="5657129"/>
          <a:ext cx="10504192" cy="654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18">
            <a:extLst>
              <a:ext uri="{FF2B5EF4-FFF2-40B4-BE49-F238E27FC236}">
                <a16:creationId xmlns:a16="http://schemas.microsoft.com/office/drawing/2014/main" id="{9710D9AE-C92E-4153-87DE-8EF6B8F17E0A}"/>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405532" y="18661"/>
            <a:ext cx="2767805" cy="466531"/>
          </a:xfrm>
          <a:prstGeom prst="rect">
            <a:avLst/>
          </a:prstGeom>
        </p:spPr>
      </p:pic>
      <p:pic>
        <p:nvPicPr>
          <p:cNvPr id="21" name="Picture 20">
            <a:extLst>
              <a:ext uri="{FF2B5EF4-FFF2-40B4-BE49-F238E27FC236}">
                <a16:creationId xmlns:a16="http://schemas.microsoft.com/office/drawing/2014/main" id="{C8E6CF0F-EA4F-4CDE-BA91-91B714D6EC73}"/>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058537" y="740245"/>
            <a:ext cx="1499117" cy="414502"/>
          </a:xfrm>
          <a:prstGeom prst="rect">
            <a:avLst/>
          </a:prstGeom>
        </p:spPr>
      </p:pic>
      <p:sp>
        <p:nvSpPr>
          <p:cNvPr id="12" name="Rectangle 11">
            <a:extLst>
              <a:ext uri="{FF2B5EF4-FFF2-40B4-BE49-F238E27FC236}">
                <a16:creationId xmlns:a16="http://schemas.microsoft.com/office/drawing/2014/main" id="{74F2861F-BC22-41EC-B83A-191B830639E5}"/>
              </a:ext>
            </a:extLst>
          </p:cNvPr>
          <p:cNvSpPr/>
          <p:nvPr userDrawn="1"/>
        </p:nvSpPr>
        <p:spPr>
          <a:xfrm rot="16200000">
            <a:off x="8654994" y="681961"/>
            <a:ext cx="140964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790CDD7-909B-4D0A-919A-C5B8BFA7D255}"/>
              </a:ext>
            </a:extLst>
          </p:cNvPr>
          <p:cNvSpPr/>
          <p:nvPr userDrawn="1"/>
        </p:nvSpPr>
        <p:spPr>
          <a:xfrm>
            <a:off x="18661" y="1363922"/>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D052817-5BF7-4688-A126-16CAC80D975A}"/>
              </a:ext>
            </a:extLst>
          </p:cNvPr>
          <p:cNvSpPr/>
          <p:nvPr userDrawn="1"/>
        </p:nvSpPr>
        <p:spPr>
          <a:xfrm>
            <a:off x="0" y="0"/>
            <a:ext cx="12219990" cy="6820231"/>
          </a:xfrm>
          <a:prstGeom prst="rect">
            <a:avLst/>
          </a:prstGeom>
          <a:noFill/>
          <a:ln w="285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8">
            <a:extLst>
              <a:ext uri="{FF2B5EF4-FFF2-40B4-BE49-F238E27FC236}">
                <a16:creationId xmlns:a16="http://schemas.microsoft.com/office/drawing/2014/main" id="{EAFE0F2F-524F-470D-9CA5-AD5CB7018158}"/>
              </a:ext>
            </a:extLst>
          </p:cNvPr>
          <p:cNvSpPr>
            <a:spLocks noGrp="1"/>
          </p:cNvSpPr>
          <p:nvPr>
            <p:ph type="body" sz="quarter" idx="10" hasCustomPrompt="1"/>
          </p:nvPr>
        </p:nvSpPr>
        <p:spPr>
          <a:xfrm>
            <a:off x="27992" y="6466853"/>
            <a:ext cx="12164008" cy="353378"/>
          </a:xfrm>
          <a:solidFill>
            <a:schemeClr val="accent4">
              <a:lumMod val="20000"/>
              <a:lumOff val="80000"/>
            </a:schemeClr>
          </a:solidFill>
          <a:ln>
            <a:solidFill>
              <a:schemeClr val="accent4">
                <a:lumMod val="50000"/>
              </a:schemeClr>
            </a:solidFill>
          </a:ln>
        </p:spPr>
        <p:txBody>
          <a:bodyPr anchor="ctr"/>
          <a:lstStyle>
            <a:lvl1pPr marL="0" indent="0" algn="ctr">
              <a:buNone/>
              <a:defRPr/>
            </a:lvl1pPr>
            <a:lvl2pPr marL="457200" indent="0" algn="ctr">
              <a:buNone/>
              <a:defRPr/>
            </a:lvl2pPr>
            <a:lvl3pPr algn="ctr">
              <a:defRPr/>
            </a:lvl3pPr>
            <a:lvl4pPr algn="ctr">
              <a:defRPr/>
            </a:lvl4pPr>
            <a:lvl5pPr algn="ctr">
              <a:defRPr/>
            </a:lvl5pPr>
          </a:lstStyle>
          <a:p>
            <a:pPr lvl="0"/>
            <a:r>
              <a:rPr lang="en-US" dirty="0"/>
              <a:t>METHODS</a:t>
            </a:r>
          </a:p>
        </p:txBody>
      </p:sp>
      <p:sp>
        <p:nvSpPr>
          <p:cNvPr id="18" name="Text Placeholder 12">
            <a:extLst>
              <a:ext uri="{FF2B5EF4-FFF2-40B4-BE49-F238E27FC236}">
                <a16:creationId xmlns:a16="http://schemas.microsoft.com/office/drawing/2014/main" id="{13CCFFF9-7A06-4E05-BABC-D697F4254667}"/>
              </a:ext>
            </a:extLst>
          </p:cNvPr>
          <p:cNvSpPr>
            <a:spLocks noGrp="1"/>
          </p:cNvSpPr>
          <p:nvPr>
            <p:ph type="body" sz="quarter" idx="11" hasCustomPrompt="1"/>
          </p:nvPr>
        </p:nvSpPr>
        <p:spPr>
          <a:xfrm>
            <a:off x="1571625" y="2301875"/>
            <a:ext cx="2925763" cy="1168400"/>
          </a:xfrm>
        </p:spPr>
        <p:txBody>
          <a:bodyPr/>
          <a:lstStyle>
            <a:lvl1pPr>
              <a:defRPr/>
            </a:lvl1pPr>
          </a:lstStyle>
          <a:p>
            <a:pPr lvl="0"/>
            <a:r>
              <a:rPr lang="en-US" dirty="0"/>
              <a:t>EDIT</a:t>
            </a:r>
          </a:p>
        </p:txBody>
      </p:sp>
      <p:sp>
        <p:nvSpPr>
          <p:cNvPr id="20" name="Text Placeholder 19">
            <a:extLst>
              <a:ext uri="{FF2B5EF4-FFF2-40B4-BE49-F238E27FC236}">
                <a16:creationId xmlns:a16="http://schemas.microsoft.com/office/drawing/2014/main" id="{6B6698D3-1FAA-448B-894C-20CC57B9FA92}"/>
              </a:ext>
            </a:extLst>
          </p:cNvPr>
          <p:cNvSpPr>
            <a:spLocks noGrp="1"/>
          </p:cNvSpPr>
          <p:nvPr>
            <p:ph type="body" sz="quarter" idx="12" hasCustomPrompt="1"/>
          </p:nvPr>
        </p:nvSpPr>
        <p:spPr>
          <a:xfrm>
            <a:off x="6384925" y="2157413"/>
            <a:ext cx="3565410" cy="2082800"/>
          </a:xfrm>
        </p:spPr>
        <p:txBody>
          <a:bodyPr/>
          <a:lstStyle>
            <a:lvl3pPr>
              <a:defRPr/>
            </a:lvl3pPr>
          </a:lstStyle>
          <a:p>
            <a:pPr lvl="2"/>
            <a:r>
              <a:rPr lang="en-US" dirty="0"/>
              <a:t>EDIT</a:t>
            </a:r>
          </a:p>
        </p:txBody>
      </p:sp>
      <p:sp>
        <p:nvSpPr>
          <p:cNvPr id="22" name="Picture Placeholder 22">
            <a:extLst>
              <a:ext uri="{FF2B5EF4-FFF2-40B4-BE49-F238E27FC236}">
                <a16:creationId xmlns:a16="http://schemas.microsoft.com/office/drawing/2014/main" id="{E76B0737-7C0E-4D42-AA96-5B016F264F92}"/>
              </a:ext>
            </a:extLst>
          </p:cNvPr>
          <p:cNvSpPr>
            <a:spLocks noGrp="1"/>
          </p:cNvSpPr>
          <p:nvPr>
            <p:ph type="pic" sz="quarter" idx="13"/>
          </p:nvPr>
        </p:nvSpPr>
        <p:spPr>
          <a:xfrm>
            <a:off x="3790604" y="3814763"/>
            <a:ext cx="2435571" cy="1206500"/>
          </a:xfrm>
        </p:spPr>
        <p:txBody>
          <a:bodyPr/>
          <a:lstStyle/>
          <a:p>
            <a:endParaRPr lang="en-US"/>
          </a:p>
        </p:txBody>
      </p:sp>
    </p:spTree>
    <p:extLst>
      <p:ext uri="{BB962C8B-B14F-4D97-AF65-F5344CB8AC3E}">
        <p14:creationId xmlns:p14="http://schemas.microsoft.com/office/powerpoint/2010/main" val="2795550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SRC 22 E-Poster Slide 3 - Results">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403B402-883C-4EAB-AC1F-369457B7AE5B}"/>
              </a:ext>
            </a:extLst>
          </p:cNvPr>
          <p:cNvSpPr/>
          <p:nvPr userDrawn="1"/>
        </p:nvSpPr>
        <p:spPr>
          <a:xfrm>
            <a:off x="0" y="6456486"/>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9F8714-D6F7-40E6-9FE1-A6605E5E4825}"/>
              </a:ext>
            </a:extLst>
          </p:cNvPr>
          <p:cNvSpPr>
            <a:spLocks noGrp="1"/>
          </p:cNvSpPr>
          <p:nvPr>
            <p:ph type="title"/>
          </p:nvPr>
        </p:nvSpPr>
        <p:spPr>
          <a:xfrm>
            <a:off x="27993" y="0"/>
            <a:ext cx="9340220" cy="1363922"/>
          </a:xfrm>
          <a:solidFill>
            <a:schemeClr val="accent4">
              <a:lumMod val="20000"/>
              <a:lumOff val="80000"/>
            </a:schemeClr>
          </a:solidFill>
        </p:spPr>
        <p:txBody>
          <a:bodyPr anchor="t">
            <a:normAutofit/>
          </a:bodyPr>
          <a:lstStyle>
            <a:lvl1pPr>
              <a:defRPr sz="1800">
                <a:solidFill>
                  <a:schemeClr val="accent4">
                    <a:lumMod val="50000"/>
                  </a:schemeClr>
                </a:solidFill>
                <a:latin typeface="+mn-lt"/>
              </a:defRPr>
            </a:lvl1pPr>
          </a:lstStyle>
          <a:p>
            <a:endParaRPr lang="en-US" dirty="0"/>
          </a:p>
        </p:txBody>
      </p:sp>
      <p:sp>
        <p:nvSpPr>
          <p:cNvPr id="11" name="Rectangle 10">
            <a:extLst>
              <a:ext uri="{FF2B5EF4-FFF2-40B4-BE49-F238E27FC236}">
                <a16:creationId xmlns:a16="http://schemas.microsoft.com/office/drawing/2014/main" id="{8123638E-7174-4B62-B01F-101A3F4A0A40}"/>
              </a:ext>
            </a:extLst>
          </p:cNvPr>
          <p:cNvSpPr/>
          <p:nvPr userDrawn="1"/>
        </p:nvSpPr>
        <p:spPr>
          <a:xfrm>
            <a:off x="27992" y="5329773"/>
            <a:ext cx="1343608" cy="1163102"/>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graphicFrame>
        <p:nvGraphicFramePr>
          <p:cNvPr id="14" name="Diagram 13">
            <a:extLst>
              <a:ext uri="{FF2B5EF4-FFF2-40B4-BE49-F238E27FC236}">
                <a16:creationId xmlns:a16="http://schemas.microsoft.com/office/drawing/2014/main" id="{4C93743C-3BD9-4D70-88B9-1E50231A4CDB}"/>
              </a:ext>
            </a:extLst>
          </p:cNvPr>
          <p:cNvGraphicFramePr/>
          <p:nvPr userDrawn="1">
            <p:extLst>
              <p:ext uri="{D42A27DB-BD31-4B8C-83A1-F6EECF244321}">
                <p14:modId xmlns:p14="http://schemas.microsoft.com/office/powerpoint/2010/main" val="4261956907"/>
              </p:ext>
            </p:extLst>
          </p:nvPr>
        </p:nvGraphicFramePr>
        <p:xfrm>
          <a:off x="1343608" y="5657129"/>
          <a:ext cx="10504192" cy="654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18">
            <a:extLst>
              <a:ext uri="{FF2B5EF4-FFF2-40B4-BE49-F238E27FC236}">
                <a16:creationId xmlns:a16="http://schemas.microsoft.com/office/drawing/2014/main" id="{9710D9AE-C92E-4153-87DE-8EF6B8F17E0A}"/>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405532" y="18661"/>
            <a:ext cx="2767805" cy="466531"/>
          </a:xfrm>
          <a:prstGeom prst="rect">
            <a:avLst/>
          </a:prstGeom>
        </p:spPr>
      </p:pic>
      <p:pic>
        <p:nvPicPr>
          <p:cNvPr id="21" name="Picture 20">
            <a:extLst>
              <a:ext uri="{FF2B5EF4-FFF2-40B4-BE49-F238E27FC236}">
                <a16:creationId xmlns:a16="http://schemas.microsoft.com/office/drawing/2014/main" id="{C8E6CF0F-EA4F-4CDE-BA91-91B714D6EC73}"/>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058537" y="740245"/>
            <a:ext cx="1499117" cy="414502"/>
          </a:xfrm>
          <a:prstGeom prst="rect">
            <a:avLst/>
          </a:prstGeom>
        </p:spPr>
      </p:pic>
      <p:sp>
        <p:nvSpPr>
          <p:cNvPr id="12" name="Rectangle 11">
            <a:extLst>
              <a:ext uri="{FF2B5EF4-FFF2-40B4-BE49-F238E27FC236}">
                <a16:creationId xmlns:a16="http://schemas.microsoft.com/office/drawing/2014/main" id="{74F2861F-BC22-41EC-B83A-191B830639E5}"/>
              </a:ext>
            </a:extLst>
          </p:cNvPr>
          <p:cNvSpPr/>
          <p:nvPr userDrawn="1"/>
        </p:nvSpPr>
        <p:spPr>
          <a:xfrm rot="16200000">
            <a:off x="8654994" y="681961"/>
            <a:ext cx="140964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790CDD7-909B-4D0A-919A-C5B8BFA7D255}"/>
              </a:ext>
            </a:extLst>
          </p:cNvPr>
          <p:cNvSpPr/>
          <p:nvPr userDrawn="1"/>
        </p:nvSpPr>
        <p:spPr>
          <a:xfrm>
            <a:off x="18661" y="1363922"/>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D052817-5BF7-4688-A126-16CAC80D975A}"/>
              </a:ext>
            </a:extLst>
          </p:cNvPr>
          <p:cNvSpPr/>
          <p:nvPr userDrawn="1"/>
        </p:nvSpPr>
        <p:spPr>
          <a:xfrm>
            <a:off x="0" y="0"/>
            <a:ext cx="12219990" cy="6820231"/>
          </a:xfrm>
          <a:prstGeom prst="rect">
            <a:avLst/>
          </a:prstGeom>
          <a:noFill/>
          <a:ln w="285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8">
            <a:extLst>
              <a:ext uri="{FF2B5EF4-FFF2-40B4-BE49-F238E27FC236}">
                <a16:creationId xmlns:a16="http://schemas.microsoft.com/office/drawing/2014/main" id="{C418DFF6-CA85-4796-9BB8-5FA6D4DC82B6}"/>
              </a:ext>
            </a:extLst>
          </p:cNvPr>
          <p:cNvSpPr>
            <a:spLocks noGrp="1"/>
          </p:cNvSpPr>
          <p:nvPr>
            <p:ph type="body" sz="quarter" idx="10" hasCustomPrompt="1"/>
          </p:nvPr>
        </p:nvSpPr>
        <p:spPr>
          <a:xfrm>
            <a:off x="27992" y="6466853"/>
            <a:ext cx="12164008" cy="353378"/>
          </a:xfrm>
          <a:solidFill>
            <a:schemeClr val="accent4">
              <a:lumMod val="20000"/>
              <a:lumOff val="80000"/>
            </a:schemeClr>
          </a:solidFill>
          <a:ln>
            <a:solidFill>
              <a:schemeClr val="accent4">
                <a:lumMod val="50000"/>
              </a:schemeClr>
            </a:solidFill>
          </a:ln>
        </p:spPr>
        <p:txBody>
          <a:bodyPr anchor="ctr"/>
          <a:lstStyle>
            <a:lvl1pPr marL="0" indent="0" algn="ctr">
              <a:buNone/>
              <a:defRPr/>
            </a:lvl1pPr>
            <a:lvl2pPr marL="457200" indent="0" algn="ctr">
              <a:buNone/>
              <a:defRPr/>
            </a:lvl2pPr>
            <a:lvl3pPr algn="ctr">
              <a:defRPr/>
            </a:lvl3pPr>
            <a:lvl4pPr algn="ctr">
              <a:defRPr/>
            </a:lvl4pPr>
            <a:lvl5pPr algn="ctr">
              <a:defRPr/>
            </a:lvl5pPr>
          </a:lstStyle>
          <a:p>
            <a:pPr lvl="0"/>
            <a:r>
              <a:rPr lang="en-US" dirty="0"/>
              <a:t>RESULTS</a:t>
            </a:r>
          </a:p>
        </p:txBody>
      </p:sp>
      <p:sp>
        <p:nvSpPr>
          <p:cNvPr id="18" name="Text Placeholder 12">
            <a:extLst>
              <a:ext uri="{FF2B5EF4-FFF2-40B4-BE49-F238E27FC236}">
                <a16:creationId xmlns:a16="http://schemas.microsoft.com/office/drawing/2014/main" id="{99E89B6A-2BB7-4046-A3B6-EE7D2311FB8C}"/>
              </a:ext>
            </a:extLst>
          </p:cNvPr>
          <p:cNvSpPr>
            <a:spLocks noGrp="1"/>
          </p:cNvSpPr>
          <p:nvPr>
            <p:ph type="body" sz="quarter" idx="11" hasCustomPrompt="1"/>
          </p:nvPr>
        </p:nvSpPr>
        <p:spPr>
          <a:xfrm>
            <a:off x="1571625" y="2301875"/>
            <a:ext cx="2925763" cy="1168400"/>
          </a:xfrm>
        </p:spPr>
        <p:txBody>
          <a:bodyPr/>
          <a:lstStyle>
            <a:lvl1pPr>
              <a:defRPr/>
            </a:lvl1pPr>
          </a:lstStyle>
          <a:p>
            <a:pPr lvl="0"/>
            <a:r>
              <a:rPr lang="en-US" dirty="0"/>
              <a:t>EDIT</a:t>
            </a:r>
          </a:p>
        </p:txBody>
      </p:sp>
      <p:sp>
        <p:nvSpPr>
          <p:cNvPr id="20" name="Text Placeholder 19">
            <a:extLst>
              <a:ext uri="{FF2B5EF4-FFF2-40B4-BE49-F238E27FC236}">
                <a16:creationId xmlns:a16="http://schemas.microsoft.com/office/drawing/2014/main" id="{FF83E901-ECAF-48D0-8001-8E85B5870965}"/>
              </a:ext>
            </a:extLst>
          </p:cNvPr>
          <p:cNvSpPr>
            <a:spLocks noGrp="1"/>
          </p:cNvSpPr>
          <p:nvPr>
            <p:ph type="body" sz="quarter" idx="12" hasCustomPrompt="1"/>
          </p:nvPr>
        </p:nvSpPr>
        <p:spPr>
          <a:xfrm>
            <a:off x="6384925" y="2157413"/>
            <a:ext cx="3565410" cy="2082800"/>
          </a:xfrm>
        </p:spPr>
        <p:txBody>
          <a:bodyPr/>
          <a:lstStyle>
            <a:lvl3pPr>
              <a:defRPr/>
            </a:lvl3pPr>
          </a:lstStyle>
          <a:p>
            <a:pPr lvl="2"/>
            <a:r>
              <a:rPr lang="en-US" dirty="0"/>
              <a:t>EDIT</a:t>
            </a:r>
          </a:p>
        </p:txBody>
      </p:sp>
      <p:sp>
        <p:nvSpPr>
          <p:cNvPr id="22" name="Picture Placeholder 22">
            <a:extLst>
              <a:ext uri="{FF2B5EF4-FFF2-40B4-BE49-F238E27FC236}">
                <a16:creationId xmlns:a16="http://schemas.microsoft.com/office/drawing/2014/main" id="{B2E860E5-9245-49EA-9DD6-435AC4AE15DC}"/>
              </a:ext>
            </a:extLst>
          </p:cNvPr>
          <p:cNvSpPr>
            <a:spLocks noGrp="1"/>
          </p:cNvSpPr>
          <p:nvPr>
            <p:ph type="pic" sz="quarter" idx="13"/>
          </p:nvPr>
        </p:nvSpPr>
        <p:spPr>
          <a:xfrm>
            <a:off x="3790604" y="3814763"/>
            <a:ext cx="2435571" cy="1206500"/>
          </a:xfrm>
        </p:spPr>
        <p:txBody>
          <a:bodyPr/>
          <a:lstStyle/>
          <a:p>
            <a:endParaRPr lang="en-US"/>
          </a:p>
        </p:txBody>
      </p:sp>
    </p:spTree>
    <p:extLst>
      <p:ext uri="{BB962C8B-B14F-4D97-AF65-F5344CB8AC3E}">
        <p14:creationId xmlns:p14="http://schemas.microsoft.com/office/powerpoint/2010/main" val="2186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SRC 22 E-Poster Slide 4 - Conclusion">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403B402-883C-4EAB-AC1F-369457B7AE5B}"/>
              </a:ext>
            </a:extLst>
          </p:cNvPr>
          <p:cNvSpPr/>
          <p:nvPr userDrawn="1"/>
        </p:nvSpPr>
        <p:spPr>
          <a:xfrm>
            <a:off x="0" y="6456486"/>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9F8714-D6F7-40E6-9FE1-A6605E5E4825}"/>
              </a:ext>
            </a:extLst>
          </p:cNvPr>
          <p:cNvSpPr>
            <a:spLocks noGrp="1"/>
          </p:cNvSpPr>
          <p:nvPr>
            <p:ph type="title"/>
          </p:nvPr>
        </p:nvSpPr>
        <p:spPr>
          <a:xfrm>
            <a:off x="27993" y="0"/>
            <a:ext cx="9340220" cy="1363922"/>
          </a:xfrm>
          <a:solidFill>
            <a:schemeClr val="accent4">
              <a:lumMod val="20000"/>
              <a:lumOff val="80000"/>
            </a:schemeClr>
          </a:solidFill>
        </p:spPr>
        <p:txBody>
          <a:bodyPr anchor="t">
            <a:normAutofit/>
          </a:bodyPr>
          <a:lstStyle>
            <a:lvl1pPr>
              <a:defRPr sz="1800">
                <a:solidFill>
                  <a:schemeClr val="accent4">
                    <a:lumMod val="50000"/>
                  </a:schemeClr>
                </a:solidFill>
                <a:latin typeface="+mn-lt"/>
              </a:defRPr>
            </a:lvl1pPr>
          </a:lstStyle>
          <a:p>
            <a:endParaRPr lang="en-US" dirty="0"/>
          </a:p>
        </p:txBody>
      </p:sp>
      <p:sp>
        <p:nvSpPr>
          <p:cNvPr id="11" name="Rectangle 10">
            <a:extLst>
              <a:ext uri="{FF2B5EF4-FFF2-40B4-BE49-F238E27FC236}">
                <a16:creationId xmlns:a16="http://schemas.microsoft.com/office/drawing/2014/main" id="{8123638E-7174-4B62-B01F-101A3F4A0A40}"/>
              </a:ext>
            </a:extLst>
          </p:cNvPr>
          <p:cNvSpPr/>
          <p:nvPr userDrawn="1"/>
        </p:nvSpPr>
        <p:spPr>
          <a:xfrm>
            <a:off x="27992" y="5329773"/>
            <a:ext cx="1343608" cy="1163102"/>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graphicFrame>
        <p:nvGraphicFramePr>
          <p:cNvPr id="14" name="Diagram 13">
            <a:extLst>
              <a:ext uri="{FF2B5EF4-FFF2-40B4-BE49-F238E27FC236}">
                <a16:creationId xmlns:a16="http://schemas.microsoft.com/office/drawing/2014/main" id="{4C93743C-3BD9-4D70-88B9-1E50231A4CDB}"/>
              </a:ext>
            </a:extLst>
          </p:cNvPr>
          <p:cNvGraphicFramePr/>
          <p:nvPr userDrawn="1">
            <p:extLst>
              <p:ext uri="{D42A27DB-BD31-4B8C-83A1-F6EECF244321}">
                <p14:modId xmlns:p14="http://schemas.microsoft.com/office/powerpoint/2010/main" val="3922247826"/>
              </p:ext>
            </p:extLst>
          </p:nvPr>
        </p:nvGraphicFramePr>
        <p:xfrm>
          <a:off x="1343608" y="5657129"/>
          <a:ext cx="10504192" cy="654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Picture 18">
            <a:extLst>
              <a:ext uri="{FF2B5EF4-FFF2-40B4-BE49-F238E27FC236}">
                <a16:creationId xmlns:a16="http://schemas.microsoft.com/office/drawing/2014/main" id="{9710D9AE-C92E-4153-87DE-8EF6B8F17E0A}"/>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405532" y="18661"/>
            <a:ext cx="2767805" cy="466531"/>
          </a:xfrm>
          <a:prstGeom prst="rect">
            <a:avLst/>
          </a:prstGeom>
        </p:spPr>
      </p:pic>
      <p:pic>
        <p:nvPicPr>
          <p:cNvPr id="21" name="Picture 20">
            <a:extLst>
              <a:ext uri="{FF2B5EF4-FFF2-40B4-BE49-F238E27FC236}">
                <a16:creationId xmlns:a16="http://schemas.microsoft.com/office/drawing/2014/main" id="{C8E6CF0F-EA4F-4CDE-BA91-91B714D6EC73}"/>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058537" y="740245"/>
            <a:ext cx="1499117" cy="414502"/>
          </a:xfrm>
          <a:prstGeom prst="rect">
            <a:avLst/>
          </a:prstGeom>
        </p:spPr>
      </p:pic>
      <p:sp>
        <p:nvSpPr>
          <p:cNvPr id="12" name="Rectangle 11">
            <a:extLst>
              <a:ext uri="{FF2B5EF4-FFF2-40B4-BE49-F238E27FC236}">
                <a16:creationId xmlns:a16="http://schemas.microsoft.com/office/drawing/2014/main" id="{74F2861F-BC22-41EC-B83A-191B830639E5}"/>
              </a:ext>
            </a:extLst>
          </p:cNvPr>
          <p:cNvSpPr/>
          <p:nvPr userDrawn="1"/>
        </p:nvSpPr>
        <p:spPr>
          <a:xfrm rot="16200000">
            <a:off x="8654994" y="681961"/>
            <a:ext cx="140964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790CDD7-909B-4D0A-919A-C5B8BFA7D255}"/>
              </a:ext>
            </a:extLst>
          </p:cNvPr>
          <p:cNvSpPr/>
          <p:nvPr userDrawn="1"/>
        </p:nvSpPr>
        <p:spPr>
          <a:xfrm>
            <a:off x="18661" y="1363922"/>
            <a:ext cx="12219990" cy="45719"/>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D052817-5BF7-4688-A126-16CAC80D975A}"/>
              </a:ext>
            </a:extLst>
          </p:cNvPr>
          <p:cNvSpPr/>
          <p:nvPr userDrawn="1"/>
        </p:nvSpPr>
        <p:spPr>
          <a:xfrm>
            <a:off x="0" y="0"/>
            <a:ext cx="12219990" cy="6820231"/>
          </a:xfrm>
          <a:prstGeom prst="rect">
            <a:avLst/>
          </a:prstGeom>
          <a:noFill/>
          <a:ln w="285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8">
            <a:extLst>
              <a:ext uri="{FF2B5EF4-FFF2-40B4-BE49-F238E27FC236}">
                <a16:creationId xmlns:a16="http://schemas.microsoft.com/office/drawing/2014/main" id="{0703DB8B-63B5-475B-95F7-62F7892D3E55}"/>
              </a:ext>
            </a:extLst>
          </p:cNvPr>
          <p:cNvSpPr>
            <a:spLocks noGrp="1"/>
          </p:cNvSpPr>
          <p:nvPr>
            <p:ph type="body" sz="quarter" idx="10" hasCustomPrompt="1"/>
          </p:nvPr>
        </p:nvSpPr>
        <p:spPr>
          <a:xfrm>
            <a:off x="27992" y="6466853"/>
            <a:ext cx="12164008" cy="353378"/>
          </a:xfrm>
          <a:solidFill>
            <a:schemeClr val="accent4">
              <a:lumMod val="20000"/>
              <a:lumOff val="80000"/>
            </a:schemeClr>
          </a:solidFill>
          <a:ln>
            <a:solidFill>
              <a:schemeClr val="accent4">
                <a:lumMod val="50000"/>
              </a:schemeClr>
            </a:solidFill>
          </a:ln>
        </p:spPr>
        <p:txBody>
          <a:bodyPr anchor="ctr"/>
          <a:lstStyle>
            <a:lvl1pPr marL="0" indent="0" algn="ctr">
              <a:buNone/>
              <a:defRPr/>
            </a:lvl1pPr>
            <a:lvl2pPr marL="457200" indent="0" algn="ctr">
              <a:buNone/>
              <a:defRPr/>
            </a:lvl2pPr>
            <a:lvl3pPr algn="ctr">
              <a:defRPr/>
            </a:lvl3pPr>
            <a:lvl4pPr algn="ctr">
              <a:defRPr/>
            </a:lvl4pPr>
            <a:lvl5pPr algn="ctr">
              <a:defRPr/>
            </a:lvl5pPr>
          </a:lstStyle>
          <a:p>
            <a:pPr lvl="0"/>
            <a:r>
              <a:rPr lang="en-US" dirty="0"/>
              <a:t>CONCLUSION</a:t>
            </a:r>
          </a:p>
        </p:txBody>
      </p:sp>
      <p:sp>
        <p:nvSpPr>
          <p:cNvPr id="18" name="Text Placeholder 12">
            <a:extLst>
              <a:ext uri="{FF2B5EF4-FFF2-40B4-BE49-F238E27FC236}">
                <a16:creationId xmlns:a16="http://schemas.microsoft.com/office/drawing/2014/main" id="{60F23D48-1D91-47DC-987F-FADDDEDC7971}"/>
              </a:ext>
            </a:extLst>
          </p:cNvPr>
          <p:cNvSpPr>
            <a:spLocks noGrp="1"/>
          </p:cNvSpPr>
          <p:nvPr>
            <p:ph type="body" sz="quarter" idx="11" hasCustomPrompt="1"/>
          </p:nvPr>
        </p:nvSpPr>
        <p:spPr>
          <a:xfrm>
            <a:off x="1571625" y="2301875"/>
            <a:ext cx="2925763" cy="1168400"/>
          </a:xfrm>
        </p:spPr>
        <p:txBody>
          <a:bodyPr/>
          <a:lstStyle>
            <a:lvl1pPr>
              <a:defRPr/>
            </a:lvl1pPr>
          </a:lstStyle>
          <a:p>
            <a:pPr lvl="0"/>
            <a:r>
              <a:rPr lang="en-US" dirty="0"/>
              <a:t>EDIT</a:t>
            </a:r>
          </a:p>
        </p:txBody>
      </p:sp>
      <p:sp>
        <p:nvSpPr>
          <p:cNvPr id="20" name="Text Placeholder 19">
            <a:extLst>
              <a:ext uri="{FF2B5EF4-FFF2-40B4-BE49-F238E27FC236}">
                <a16:creationId xmlns:a16="http://schemas.microsoft.com/office/drawing/2014/main" id="{E78A8AA6-34D8-49BB-B565-B4B2684559CE}"/>
              </a:ext>
            </a:extLst>
          </p:cNvPr>
          <p:cNvSpPr>
            <a:spLocks noGrp="1"/>
          </p:cNvSpPr>
          <p:nvPr>
            <p:ph type="body" sz="quarter" idx="12" hasCustomPrompt="1"/>
          </p:nvPr>
        </p:nvSpPr>
        <p:spPr>
          <a:xfrm>
            <a:off x="6384925" y="2157413"/>
            <a:ext cx="3565410" cy="2082800"/>
          </a:xfrm>
        </p:spPr>
        <p:txBody>
          <a:bodyPr/>
          <a:lstStyle>
            <a:lvl3pPr>
              <a:defRPr/>
            </a:lvl3pPr>
          </a:lstStyle>
          <a:p>
            <a:pPr lvl="2"/>
            <a:r>
              <a:rPr lang="en-US" dirty="0"/>
              <a:t>EDIT</a:t>
            </a:r>
          </a:p>
        </p:txBody>
      </p:sp>
      <p:sp>
        <p:nvSpPr>
          <p:cNvPr id="22" name="Picture Placeholder 22">
            <a:extLst>
              <a:ext uri="{FF2B5EF4-FFF2-40B4-BE49-F238E27FC236}">
                <a16:creationId xmlns:a16="http://schemas.microsoft.com/office/drawing/2014/main" id="{292BD977-0AB7-4FCF-B6B1-DA7CE3AA88A7}"/>
              </a:ext>
            </a:extLst>
          </p:cNvPr>
          <p:cNvSpPr>
            <a:spLocks noGrp="1"/>
          </p:cNvSpPr>
          <p:nvPr>
            <p:ph type="pic" sz="quarter" idx="13"/>
          </p:nvPr>
        </p:nvSpPr>
        <p:spPr>
          <a:xfrm>
            <a:off x="3790604" y="3814763"/>
            <a:ext cx="2435571" cy="1206500"/>
          </a:xfrm>
        </p:spPr>
        <p:txBody>
          <a:bodyPr/>
          <a:lstStyle/>
          <a:p>
            <a:endParaRPr lang="en-US"/>
          </a:p>
        </p:txBody>
      </p:sp>
    </p:spTree>
    <p:extLst>
      <p:ext uri="{BB962C8B-B14F-4D97-AF65-F5344CB8AC3E}">
        <p14:creationId xmlns:p14="http://schemas.microsoft.com/office/powerpoint/2010/main" val="34570471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EFCE3D-5F85-4224-B9D1-31806FE9DF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1E0BB-0EC3-4290-B286-67036A52F2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738892-6B91-42A2-B8E6-45304B3196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A5BDB-8D72-42D3-A7D5-127DDC7361DB}" type="datetimeFigureOut">
              <a:rPr lang="en-US" smtClean="0"/>
              <a:t>2/10/2022</a:t>
            </a:fld>
            <a:endParaRPr lang="en-US"/>
          </a:p>
        </p:txBody>
      </p:sp>
      <p:sp>
        <p:nvSpPr>
          <p:cNvPr id="5" name="Footer Placeholder 4">
            <a:extLst>
              <a:ext uri="{FF2B5EF4-FFF2-40B4-BE49-F238E27FC236}">
                <a16:creationId xmlns:a16="http://schemas.microsoft.com/office/drawing/2014/main" id="{40798582-A432-4C23-8CF1-04912871E5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45EDB9-A2BD-4426-BE53-7E22C1BE54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9A3AA-1F26-4E97-BE53-75C2A825BFF7}" type="slidenum">
              <a:rPr lang="en-US" smtClean="0"/>
              <a:t>‹#›</a:t>
            </a:fld>
            <a:endParaRPr lang="en-US"/>
          </a:p>
        </p:txBody>
      </p:sp>
    </p:spTree>
    <p:extLst>
      <p:ext uri="{BB962C8B-B14F-4D97-AF65-F5344CB8AC3E}">
        <p14:creationId xmlns:p14="http://schemas.microsoft.com/office/powerpoint/2010/main" val="895964041"/>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ghtningtools.com/products/sharepoint-chart-web-part/" TargetMode="External"/><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lightningtools.com/products/sharepoint-chart-web-part/" TargetMode="External"/><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lightningtools.com/products/sharepoint-chart-web-part/" TargetMode="External"/><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lightningtools.com/products/sharepoint-chart-web-part/" TargetMode="External"/><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B703C39-3A0A-4434-9DCA-02064CAF2A51}"/>
              </a:ext>
            </a:extLst>
          </p:cNvPr>
          <p:cNvSpPr txBox="1">
            <a:spLocks/>
          </p:cNvSpPr>
          <p:nvPr/>
        </p:nvSpPr>
        <p:spPr>
          <a:xfrm>
            <a:off x="16778" y="6476302"/>
            <a:ext cx="12192000" cy="364920"/>
          </a:xfrm>
          <a:prstGeom prst="rect">
            <a:avLst/>
          </a:prstGeom>
          <a:solidFill>
            <a:schemeClr val="accent4">
              <a:lumMod val="20000"/>
              <a:lumOff val="80000"/>
            </a:schemeClr>
          </a:solidFill>
          <a:ln w="28575">
            <a:solidFill>
              <a:schemeClr val="accent4">
                <a:lumMod val="50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1800" kern="1200">
                <a:solidFill>
                  <a:schemeClr val="accent4">
                    <a:lumMod val="50000"/>
                  </a:schemeClr>
                </a:solidFill>
                <a:latin typeface="+mn-lt"/>
                <a:ea typeface="+mj-ea"/>
                <a:cs typeface="+mj-cs"/>
              </a:defRPr>
            </a:lvl1pPr>
          </a:lstStyle>
          <a:p>
            <a:pPr algn="ctr"/>
            <a:r>
              <a:rPr lang="en-US" b="1" dirty="0"/>
              <a:t>Introduction</a:t>
            </a:r>
          </a:p>
        </p:txBody>
      </p:sp>
      <p:sp>
        <p:nvSpPr>
          <p:cNvPr id="4" name="Title 2">
            <a:extLst>
              <a:ext uri="{FF2B5EF4-FFF2-40B4-BE49-F238E27FC236}">
                <a16:creationId xmlns:a16="http://schemas.microsoft.com/office/drawing/2014/main" id="{EC9CE758-BDD7-4A05-BA79-B5CE88373B3A}"/>
              </a:ext>
            </a:extLst>
          </p:cNvPr>
          <p:cNvSpPr>
            <a:spLocks noGrp="1"/>
          </p:cNvSpPr>
          <p:nvPr>
            <p:ph type="title"/>
          </p:nvPr>
        </p:nvSpPr>
        <p:spPr>
          <a:xfrm>
            <a:off x="27993" y="-1"/>
            <a:ext cx="9292176" cy="1359017"/>
          </a:xfrm>
        </p:spPr>
        <p:txBody>
          <a:bodyPr>
            <a:normAutofit fontScale="90000"/>
          </a:bodyPr>
          <a:lstStyle/>
          <a:p>
            <a:r>
              <a:rPr lang="en-US" dirty="0"/>
              <a:t>Project Title: </a:t>
            </a:r>
            <a:br>
              <a:rPr lang="en-US" dirty="0"/>
            </a:br>
            <a:br>
              <a:rPr lang="en-US" dirty="0"/>
            </a:br>
            <a:r>
              <a:rPr lang="en-US" dirty="0"/>
              <a:t>Team Member(s):</a:t>
            </a:r>
            <a:br>
              <a:rPr lang="en-US" dirty="0"/>
            </a:br>
            <a:r>
              <a:rPr lang="en-US" dirty="0"/>
              <a:t>Supervisor Name:</a:t>
            </a:r>
            <a:br>
              <a:rPr lang="en-US" dirty="0"/>
            </a:br>
            <a:r>
              <a:rPr lang="en-US" dirty="0"/>
              <a:t>College:</a:t>
            </a:r>
            <a:br>
              <a:rPr lang="en-US" dirty="0"/>
            </a:br>
            <a:r>
              <a:rPr lang="en-US" dirty="0"/>
              <a:t>Department</a:t>
            </a:r>
            <a:br>
              <a:rPr lang="en-US" dirty="0"/>
            </a:br>
            <a:endParaRPr lang="en-US" dirty="0"/>
          </a:p>
        </p:txBody>
      </p:sp>
      <p:sp>
        <p:nvSpPr>
          <p:cNvPr id="8" name="Text Placeholder 3">
            <a:extLst>
              <a:ext uri="{FF2B5EF4-FFF2-40B4-BE49-F238E27FC236}">
                <a16:creationId xmlns:a16="http://schemas.microsoft.com/office/drawing/2014/main" id="{A3BD4502-6B1E-458C-8EEA-2E30213EE43D}"/>
              </a:ext>
            </a:extLst>
          </p:cNvPr>
          <p:cNvSpPr txBox="1">
            <a:spLocks/>
          </p:cNvSpPr>
          <p:nvPr/>
        </p:nvSpPr>
        <p:spPr>
          <a:xfrm>
            <a:off x="248213" y="1539790"/>
            <a:ext cx="4982984" cy="214654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Instructions for inserting bullet points: Note, the box below is set up and ready for you to add your bullet points</a:t>
            </a:r>
          </a:p>
          <a:p>
            <a:pPr>
              <a:lnSpc>
                <a:spcPct val="100000"/>
              </a:lnSpc>
              <a:spcBef>
                <a:spcPts val="600"/>
              </a:spcBef>
            </a:pPr>
            <a:r>
              <a:rPr lang="en-US" sz="1000" dirty="0">
                <a:latin typeface="+mj-lt"/>
              </a:rPr>
              <a:t>Calibri Light font and font size 10</a:t>
            </a:r>
          </a:p>
          <a:p>
            <a:pPr>
              <a:lnSpc>
                <a:spcPct val="100000"/>
              </a:lnSpc>
              <a:spcBef>
                <a:spcPts val="600"/>
              </a:spcBef>
            </a:pPr>
            <a:r>
              <a:rPr lang="en-US" sz="1000" dirty="0">
                <a:latin typeface="+mj-lt"/>
              </a:rPr>
              <a:t>Bullet point spacings are set at 1</a:t>
            </a:r>
          </a:p>
          <a:p>
            <a:pPr>
              <a:lnSpc>
                <a:spcPct val="100000"/>
              </a:lnSpc>
              <a:spcBef>
                <a:spcPts val="600"/>
              </a:spcBef>
            </a:pPr>
            <a:r>
              <a:rPr lang="en-US" sz="1000" dirty="0">
                <a:latin typeface="+mj-lt"/>
              </a:rPr>
              <a:t>You may change the size of the box to fit your text</a:t>
            </a:r>
          </a:p>
          <a:p>
            <a:pPr>
              <a:lnSpc>
                <a:spcPct val="100000"/>
              </a:lnSpc>
              <a:spcBef>
                <a:spcPts val="600"/>
              </a:spcBef>
            </a:pPr>
            <a:r>
              <a:rPr lang="en-US" sz="1000" dirty="0">
                <a:latin typeface="+mj-lt"/>
              </a:rPr>
              <a:t>Add a border if preferred. Click on ‘shape outline’. Go to ‘weight’ select 1pt </a:t>
            </a:r>
          </a:p>
          <a:p>
            <a:pPr>
              <a:lnSpc>
                <a:spcPct val="100000"/>
              </a:lnSpc>
              <a:spcBef>
                <a:spcPts val="600"/>
              </a:spcBef>
            </a:pPr>
            <a:r>
              <a:rPr lang="en-US" sz="1000" dirty="0">
                <a:latin typeface="+mj-lt"/>
              </a:rPr>
              <a:t>To change the color of the outline, click on ‘shape outline’ and choose your outline color</a:t>
            </a:r>
          </a:p>
          <a:p>
            <a:pPr>
              <a:lnSpc>
                <a:spcPct val="100000"/>
              </a:lnSpc>
              <a:spcBef>
                <a:spcPts val="600"/>
              </a:spcBef>
            </a:pPr>
            <a:r>
              <a:rPr lang="en-US" sz="1000" dirty="0">
                <a:latin typeface="+mj-lt"/>
              </a:rPr>
              <a:t>Add color to the box if preferred. Click on ‘shape fill’ and select the color</a:t>
            </a:r>
          </a:p>
          <a:p>
            <a:pPr marL="0" indent="0">
              <a:lnSpc>
                <a:spcPct val="70000"/>
              </a:lnSpc>
              <a:spcBef>
                <a:spcPts val="600"/>
              </a:spcBef>
              <a:buNone/>
            </a:pPr>
            <a:endParaRPr lang="en-US" sz="1000" dirty="0">
              <a:latin typeface="+mj-lt"/>
            </a:endParaRPr>
          </a:p>
        </p:txBody>
      </p:sp>
      <p:sp>
        <p:nvSpPr>
          <p:cNvPr id="14" name="Text Placeholder 3">
            <a:extLst>
              <a:ext uri="{FF2B5EF4-FFF2-40B4-BE49-F238E27FC236}">
                <a16:creationId xmlns:a16="http://schemas.microsoft.com/office/drawing/2014/main" id="{171FD18A-4F4E-4D29-B3DB-585B182C7345}"/>
              </a:ext>
            </a:extLst>
          </p:cNvPr>
          <p:cNvSpPr txBox="1">
            <a:spLocks/>
          </p:cNvSpPr>
          <p:nvPr/>
        </p:nvSpPr>
        <p:spPr>
          <a:xfrm>
            <a:off x="7487548" y="1538887"/>
            <a:ext cx="4456239" cy="2147452"/>
          </a:xfrm>
          <a:prstGeom prst="rect">
            <a:avLst/>
          </a:prstGeom>
          <a:solidFill>
            <a:schemeClr val="accent2">
              <a:lumMod val="20000"/>
              <a:lumOff val="80000"/>
            </a:schemeClr>
          </a:solidFill>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Instructions for inserting paragraphs: Note, the box below is set up and ready for you to add your paragraph</a:t>
            </a:r>
          </a:p>
          <a:p>
            <a:pPr marL="0" indent="0" algn="just">
              <a:lnSpc>
                <a:spcPct val="120000"/>
              </a:lnSpc>
              <a:buNone/>
            </a:pPr>
            <a:r>
              <a:rPr lang="en-US" sz="1000" dirty="0">
                <a:latin typeface="+mj-lt"/>
              </a:rPr>
              <a:t>Calibri Light font and font size 10. You may change the size of the box to fit your text. Add a border if preferred. Click on ‘shape outline’. Go to ‘weight’ select 1pt, To change the color of the outline, click on ‘shape outline’ and choose your outline color. Add color to the box if preferred. Click on ‘shape fill’ and select the color.</a:t>
            </a:r>
          </a:p>
          <a:p>
            <a:pPr marL="0" indent="0" algn="just">
              <a:lnSpc>
                <a:spcPct val="120000"/>
              </a:lnSpc>
              <a:buNone/>
            </a:pPr>
            <a:r>
              <a:rPr lang="en-US" sz="1000" dirty="0">
                <a:latin typeface="+mj-lt"/>
              </a:rPr>
              <a:t>Note that in this box, color has been added and a black outline</a:t>
            </a:r>
          </a:p>
        </p:txBody>
      </p:sp>
      <p:sp>
        <p:nvSpPr>
          <p:cNvPr id="15" name="Text Placeholder 3">
            <a:extLst>
              <a:ext uri="{FF2B5EF4-FFF2-40B4-BE49-F238E27FC236}">
                <a16:creationId xmlns:a16="http://schemas.microsoft.com/office/drawing/2014/main" id="{97B424A5-BEBE-41AE-9DE8-CE564DC541B9}"/>
              </a:ext>
            </a:extLst>
          </p:cNvPr>
          <p:cNvSpPr txBox="1">
            <a:spLocks/>
          </p:cNvSpPr>
          <p:nvPr/>
        </p:nvSpPr>
        <p:spPr>
          <a:xfrm>
            <a:off x="245442" y="3744973"/>
            <a:ext cx="4982982" cy="73651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For a box containing bullet points, use this box</a:t>
            </a:r>
          </a:p>
          <a:p>
            <a:pPr>
              <a:lnSpc>
                <a:spcPct val="100000"/>
              </a:lnSpc>
              <a:spcBef>
                <a:spcPts val="600"/>
              </a:spcBef>
            </a:pPr>
            <a:r>
              <a:rPr lang="en-US" sz="1000" dirty="0">
                <a:latin typeface="+mj-lt"/>
              </a:rPr>
              <a:t>Edit text, color, border and shape of box to fit your needs</a:t>
            </a:r>
          </a:p>
          <a:p>
            <a:pPr>
              <a:lnSpc>
                <a:spcPct val="100000"/>
              </a:lnSpc>
              <a:spcBef>
                <a:spcPts val="600"/>
              </a:spcBef>
            </a:pPr>
            <a:endParaRPr lang="en-US" sz="1000" dirty="0">
              <a:latin typeface="+mj-lt"/>
            </a:endParaRPr>
          </a:p>
          <a:p>
            <a:pPr>
              <a:lnSpc>
                <a:spcPct val="100000"/>
              </a:lnSpc>
              <a:spcBef>
                <a:spcPts val="600"/>
              </a:spcBef>
            </a:pPr>
            <a:endParaRPr lang="en-US" sz="1000" dirty="0">
              <a:latin typeface="+mj-lt"/>
            </a:endParaRPr>
          </a:p>
        </p:txBody>
      </p:sp>
      <p:sp>
        <p:nvSpPr>
          <p:cNvPr id="16" name="Text Placeholder 3">
            <a:extLst>
              <a:ext uri="{FF2B5EF4-FFF2-40B4-BE49-F238E27FC236}">
                <a16:creationId xmlns:a16="http://schemas.microsoft.com/office/drawing/2014/main" id="{5FA7ED5D-AE52-4ABA-BA6D-37A365D3D82D}"/>
              </a:ext>
            </a:extLst>
          </p:cNvPr>
          <p:cNvSpPr txBox="1">
            <a:spLocks/>
          </p:cNvSpPr>
          <p:nvPr/>
        </p:nvSpPr>
        <p:spPr>
          <a:xfrm>
            <a:off x="7487548" y="3744974"/>
            <a:ext cx="445901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For a box containing one or more paragraphs, use this box</a:t>
            </a:r>
          </a:p>
          <a:p>
            <a:pPr marL="0" indent="0" algn="just">
              <a:lnSpc>
                <a:spcPct val="120000"/>
              </a:lnSpc>
              <a:buNone/>
            </a:pPr>
            <a:r>
              <a:rPr lang="en-US" sz="1000" dirty="0">
                <a:latin typeface="+mj-lt"/>
              </a:rPr>
              <a:t>Edit text, color, border and shape of box to fit your needs</a:t>
            </a:r>
          </a:p>
        </p:txBody>
      </p:sp>
      <p:sp>
        <p:nvSpPr>
          <p:cNvPr id="17" name="Text Placeholder 3">
            <a:extLst>
              <a:ext uri="{FF2B5EF4-FFF2-40B4-BE49-F238E27FC236}">
                <a16:creationId xmlns:a16="http://schemas.microsoft.com/office/drawing/2014/main" id="{EBD808C4-B8DD-4CC0-9153-4B90C39AA71F}"/>
              </a:ext>
            </a:extLst>
          </p:cNvPr>
          <p:cNvSpPr txBox="1">
            <a:spLocks/>
          </p:cNvSpPr>
          <p:nvPr/>
        </p:nvSpPr>
        <p:spPr>
          <a:xfrm>
            <a:off x="2353667" y="4555540"/>
            <a:ext cx="7837002"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To add a picture, use one of following methods</a:t>
            </a:r>
          </a:p>
          <a:p>
            <a:pPr>
              <a:lnSpc>
                <a:spcPct val="100000"/>
              </a:lnSpc>
              <a:spcBef>
                <a:spcPts val="600"/>
              </a:spcBef>
              <a:buFont typeface="+mj-lt"/>
              <a:buAutoNum type="alphaLcParenR"/>
            </a:pPr>
            <a:r>
              <a:rPr lang="en-US" sz="1000" dirty="0">
                <a:latin typeface="+mj-lt"/>
              </a:rPr>
              <a:t>Go to insert, go to ‘pictures’ (for images from your computer) or ‘online pictures’ (for pictures from the internet), select the image. When inserted, change the size and location of the image. See the rectangular example above</a:t>
            </a:r>
          </a:p>
          <a:p>
            <a:pPr>
              <a:lnSpc>
                <a:spcPct val="100000"/>
              </a:lnSpc>
              <a:spcBef>
                <a:spcPts val="600"/>
              </a:spcBef>
              <a:buFont typeface="+mj-lt"/>
              <a:buAutoNum type="alphaLcParenR"/>
            </a:pPr>
            <a:r>
              <a:rPr lang="en-US" sz="1000" dirty="0">
                <a:latin typeface="+mj-lt"/>
              </a:rPr>
              <a:t>Go to insert, go to ‘shape’, select your preferred shape, drag the ‘plus symbol’ to form your preferred shape. Double click on your chosen shape, select ‘shape fill’, select ‘picture’, chose image from file or from online. See the hexagonal example above</a:t>
            </a:r>
          </a:p>
          <a:p>
            <a:pPr>
              <a:lnSpc>
                <a:spcPct val="100000"/>
              </a:lnSpc>
              <a:spcBef>
                <a:spcPts val="600"/>
              </a:spcBef>
              <a:buFont typeface="+mj-lt"/>
              <a:buAutoNum type="alphaLcParenR"/>
            </a:pPr>
            <a:endParaRPr lang="en-US" sz="1000" dirty="0">
              <a:latin typeface="+mj-lt"/>
            </a:endParaRPr>
          </a:p>
        </p:txBody>
      </p:sp>
      <p:sp>
        <p:nvSpPr>
          <p:cNvPr id="19" name="Pentagon 18">
            <a:extLst>
              <a:ext uri="{FF2B5EF4-FFF2-40B4-BE49-F238E27FC236}">
                <a16:creationId xmlns:a16="http://schemas.microsoft.com/office/drawing/2014/main" id="{41D74758-9A57-4831-9DD0-345FA56F4016}"/>
              </a:ext>
            </a:extLst>
          </p:cNvPr>
          <p:cNvSpPr/>
          <p:nvPr/>
        </p:nvSpPr>
        <p:spPr>
          <a:xfrm>
            <a:off x="5632507" y="3042781"/>
            <a:ext cx="1279322" cy="1438712"/>
          </a:xfrm>
          <a:prstGeom prst="pentagon">
            <a:avLst/>
          </a:prstGeom>
          <a:blipFill dpi="0"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1619E6D7-FD5D-4DFB-AB5C-93E4E992BEE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24964" y="1539791"/>
            <a:ext cx="1694409" cy="1467297"/>
          </a:xfrm>
          <a:prstGeom prst="rect">
            <a:avLst/>
          </a:prstGeom>
        </p:spPr>
      </p:pic>
      <p:sp>
        <p:nvSpPr>
          <p:cNvPr id="11" name="Text Placeholder 3">
            <a:extLst>
              <a:ext uri="{FF2B5EF4-FFF2-40B4-BE49-F238E27FC236}">
                <a16:creationId xmlns:a16="http://schemas.microsoft.com/office/drawing/2014/main" id="{2A226EF2-FD80-4E82-BC27-E183D00A5F10}"/>
              </a:ext>
            </a:extLst>
          </p:cNvPr>
          <p:cNvSpPr txBox="1">
            <a:spLocks/>
          </p:cNvSpPr>
          <p:nvPr/>
        </p:nvSpPr>
        <p:spPr>
          <a:xfrm>
            <a:off x="10293292" y="4555540"/>
            <a:ext cx="1650495"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Options:</a:t>
            </a:r>
          </a:p>
          <a:p>
            <a:pPr>
              <a:lnSpc>
                <a:spcPct val="100000"/>
              </a:lnSpc>
              <a:spcBef>
                <a:spcPts val="600"/>
              </a:spcBef>
            </a:pPr>
            <a:r>
              <a:rPr lang="en-US" sz="1000" dirty="0">
                <a:latin typeface="+mj-lt"/>
              </a:rPr>
              <a:t>animations</a:t>
            </a:r>
          </a:p>
          <a:p>
            <a:pPr>
              <a:lnSpc>
                <a:spcPct val="100000"/>
              </a:lnSpc>
              <a:spcBef>
                <a:spcPts val="600"/>
              </a:spcBef>
            </a:pPr>
            <a:r>
              <a:rPr lang="en-US" sz="1000" dirty="0">
                <a:latin typeface="+mj-lt"/>
              </a:rPr>
              <a:t>a sound and/or musical track</a:t>
            </a:r>
          </a:p>
          <a:p>
            <a:pPr>
              <a:lnSpc>
                <a:spcPct val="100000"/>
              </a:lnSpc>
              <a:spcBef>
                <a:spcPts val="600"/>
              </a:spcBef>
            </a:pPr>
            <a:r>
              <a:rPr lang="en-US" sz="1000" dirty="0">
                <a:latin typeface="+mj-lt"/>
              </a:rPr>
              <a:t>transitions</a:t>
            </a:r>
          </a:p>
        </p:txBody>
      </p:sp>
      <p:sp>
        <p:nvSpPr>
          <p:cNvPr id="12" name="Text Placeholder 3">
            <a:extLst>
              <a:ext uri="{FF2B5EF4-FFF2-40B4-BE49-F238E27FC236}">
                <a16:creationId xmlns:a16="http://schemas.microsoft.com/office/drawing/2014/main" id="{F6A6A4DA-A96B-4F48-8B7A-739F04A1344F}"/>
              </a:ext>
            </a:extLst>
          </p:cNvPr>
          <p:cNvSpPr txBox="1">
            <a:spLocks/>
          </p:cNvSpPr>
          <p:nvPr/>
        </p:nvSpPr>
        <p:spPr>
          <a:xfrm>
            <a:off x="2557954" y="272084"/>
            <a:ext cx="573402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sz="2400" b="1" dirty="0">
                <a:latin typeface="+mj-lt"/>
              </a:rPr>
              <a:t>Remember to add your details on each slide!</a:t>
            </a:r>
          </a:p>
        </p:txBody>
      </p:sp>
    </p:spTree>
    <p:extLst>
      <p:ext uri="{BB962C8B-B14F-4D97-AF65-F5344CB8AC3E}">
        <p14:creationId xmlns:p14="http://schemas.microsoft.com/office/powerpoint/2010/main" val="26484903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B703C39-3A0A-4434-9DCA-02064CAF2A51}"/>
              </a:ext>
            </a:extLst>
          </p:cNvPr>
          <p:cNvSpPr txBox="1">
            <a:spLocks/>
          </p:cNvSpPr>
          <p:nvPr/>
        </p:nvSpPr>
        <p:spPr>
          <a:xfrm>
            <a:off x="16778" y="6476302"/>
            <a:ext cx="12192000" cy="364920"/>
          </a:xfrm>
          <a:prstGeom prst="rect">
            <a:avLst/>
          </a:prstGeom>
          <a:solidFill>
            <a:schemeClr val="accent4">
              <a:lumMod val="20000"/>
              <a:lumOff val="80000"/>
            </a:schemeClr>
          </a:solidFill>
          <a:ln w="28575">
            <a:solidFill>
              <a:schemeClr val="accent4">
                <a:lumMod val="50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1800" kern="1200">
                <a:solidFill>
                  <a:schemeClr val="accent4">
                    <a:lumMod val="50000"/>
                  </a:schemeClr>
                </a:solidFill>
                <a:latin typeface="+mn-lt"/>
                <a:ea typeface="+mj-ea"/>
                <a:cs typeface="+mj-cs"/>
              </a:defRPr>
            </a:lvl1pPr>
          </a:lstStyle>
          <a:p>
            <a:pPr algn="ctr"/>
            <a:r>
              <a:rPr lang="en-US" b="1" dirty="0"/>
              <a:t>Methods</a:t>
            </a:r>
          </a:p>
        </p:txBody>
      </p:sp>
      <p:sp>
        <p:nvSpPr>
          <p:cNvPr id="4" name="Title 2">
            <a:extLst>
              <a:ext uri="{FF2B5EF4-FFF2-40B4-BE49-F238E27FC236}">
                <a16:creationId xmlns:a16="http://schemas.microsoft.com/office/drawing/2014/main" id="{EC9CE758-BDD7-4A05-BA79-B5CE88373B3A}"/>
              </a:ext>
            </a:extLst>
          </p:cNvPr>
          <p:cNvSpPr>
            <a:spLocks noGrp="1"/>
          </p:cNvSpPr>
          <p:nvPr>
            <p:ph type="title"/>
          </p:nvPr>
        </p:nvSpPr>
        <p:spPr>
          <a:xfrm>
            <a:off x="27993" y="-1"/>
            <a:ext cx="9292176" cy="1359017"/>
          </a:xfrm>
        </p:spPr>
        <p:txBody>
          <a:bodyPr>
            <a:normAutofit fontScale="90000"/>
          </a:bodyPr>
          <a:lstStyle/>
          <a:p>
            <a:r>
              <a:rPr lang="en-US" dirty="0"/>
              <a:t>Project Title: </a:t>
            </a:r>
            <a:br>
              <a:rPr lang="en-US" dirty="0"/>
            </a:br>
            <a:br>
              <a:rPr lang="en-US" dirty="0"/>
            </a:br>
            <a:r>
              <a:rPr lang="en-US" dirty="0"/>
              <a:t>Team Member(s):</a:t>
            </a:r>
            <a:br>
              <a:rPr lang="en-US" dirty="0"/>
            </a:br>
            <a:r>
              <a:rPr lang="en-US" dirty="0"/>
              <a:t>Supervisor Name:</a:t>
            </a:r>
            <a:br>
              <a:rPr lang="en-US" dirty="0"/>
            </a:br>
            <a:r>
              <a:rPr lang="en-US" dirty="0"/>
              <a:t>College:</a:t>
            </a:r>
            <a:br>
              <a:rPr lang="en-US" dirty="0"/>
            </a:br>
            <a:r>
              <a:rPr lang="en-US" dirty="0"/>
              <a:t>Department</a:t>
            </a:r>
            <a:br>
              <a:rPr lang="en-US" dirty="0"/>
            </a:br>
            <a:endParaRPr lang="en-US" dirty="0"/>
          </a:p>
        </p:txBody>
      </p:sp>
      <p:sp>
        <p:nvSpPr>
          <p:cNvPr id="8" name="Text Placeholder 3">
            <a:extLst>
              <a:ext uri="{FF2B5EF4-FFF2-40B4-BE49-F238E27FC236}">
                <a16:creationId xmlns:a16="http://schemas.microsoft.com/office/drawing/2014/main" id="{A3BD4502-6B1E-458C-8EEA-2E30213EE43D}"/>
              </a:ext>
            </a:extLst>
          </p:cNvPr>
          <p:cNvSpPr txBox="1">
            <a:spLocks/>
          </p:cNvSpPr>
          <p:nvPr/>
        </p:nvSpPr>
        <p:spPr>
          <a:xfrm>
            <a:off x="248213" y="1539790"/>
            <a:ext cx="4982984" cy="214654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Instructions for inserting bullet points: Note, the box below is set up and ready for you to add your bullet points</a:t>
            </a:r>
          </a:p>
          <a:p>
            <a:pPr>
              <a:lnSpc>
                <a:spcPct val="100000"/>
              </a:lnSpc>
              <a:spcBef>
                <a:spcPts val="600"/>
              </a:spcBef>
            </a:pPr>
            <a:r>
              <a:rPr lang="en-US" sz="1000" dirty="0">
                <a:latin typeface="+mj-lt"/>
              </a:rPr>
              <a:t>Calibri Light font and font size 10</a:t>
            </a:r>
          </a:p>
          <a:p>
            <a:pPr>
              <a:lnSpc>
                <a:spcPct val="100000"/>
              </a:lnSpc>
              <a:spcBef>
                <a:spcPts val="600"/>
              </a:spcBef>
            </a:pPr>
            <a:r>
              <a:rPr lang="en-US" sz="1000" dirty="0">
                <a:latin typeface="+mj-lt"/>
              </a:rPr>
              <a:t>Bullet point spacings are set at 1</a:t>
            </a:r>
          </a:p>
          <a:p>
            <a:pPr>
              <a:lnSpc>
                <a:spcPct val="100000"/>
              </a:lnSpc>
              <a:spcBef>
                <a:spcPts val="600"/>
              </a:spcBef>
            </a:pPr>
            <a:r>
              <a:rPr lang="en-US" sz="1000" dirty="0">
                <a:latin typeface="+mj-lt"/>
              </a:rPr>
              <a:t>You may change the size of the box to fit your text</a:t>
            </a:r>
          </a:p>
          <a:p>
            <a:pPr>
              <a:lnSpc>
                <a:spcPct val="100000"/>
              </a:lnSpc>
              <a:spcBef>
                <a:spcPts val="600"/>
              </a:spcBef>
            </a:pPr>
            <a:r>
              <a:rPr lang="en-US" sz="1000" dirty="0">
                <a:latin typeface="+mj-lt"/>
              </a:rPr>
              <a:t>Add a border if preferred. Click on ‘shape outline’. Go to ‘weight’ select 1pt </a:t>
            </a:r>
          </a:p>
          <a:p>
            <a:pPr>
              <a:lnSpc>
                <a:spcPct val="100000"/>
              </a:lnSpc>
              <a:spcBef>
                <a:spcPts val="600"/>
              </a:spcBef>
            </a:pPr>
            <a:r>
              <a:rPr lang="en-US" sz="1000" dirty="0">
                <a:latin typeface="+mj-lt"/>
              </a:rPr>
              <a:t>To change the color of the outline, click on ‘shape outline’ and choose your outline color</a:t>
            </a:r>
          </a:p>
          <a:p>
            <a:pPr>
              <a:lnSpc>
                <a:spcPct val="100000"/>
              </a:lnSpc>
              <a:spcBef>
                <a:spcPts val="600"/>
              </a:spcBef>
            </a:pPr>
            <a:r>
              <a:rPr lang="en-US" sz="1000" dirty="0">
                <a:latin typeface="+mj-lt"/>
              </a:rPr>
              <a:t>Add color to the box if preferred. Click on ‘shape fill’ and select the color</a:t>
            </a:r>
          </a:p>
          <a:p>
            <a:pPr marL="0" indent="0">
              <a:lnSpc>
                <a:spcPct val="70000"/>
              </a:lnSpc>
              <a:spcBef>
                <a:spcPts val="600"/>
              </a:spcBef>
              <a:buNone/>
            </a:pPr>
            <a:endParaRPr lang="en-US" sz="1000" dirty="0">
              <a:latin typeface="+mj-lt"/>
            </a:endParaRPr>
          </a:p>
        </p:txBody>
      </p:sp>
      <p:sp>
        <p:nvSpPr>
          <p:cNvPr id="14" name="Text Placeholder 3">
            <a:extLst>
              <a:ext uri="{FF2B5EF4-FFF2-40B4-BE49-F238E27FC236}">
                <a16:creationId xmlns:a16="http://schemas.microsoft.com/office/drawing/2014/main" id="{171FD18A-4F4E-4D29-B3DB-585B182C7345}"/>
              </a:ext>
            </a:extLst>
          </p:cNvPr>
          <p:cNvSpPr txBox="1">
            <a:spLocks/>
          </p:cNvSpPr>
          <p:nvPr/>
        </p:nvSpPr>
        <p:spPr>
          <a:xfrm>
            <a:off x="7487548" y="1538887"/>
            <a:ext cx="4456239" cy="2147452"/>
          </a:xfrm>
          <a:prstGeom prst="rect">
            <a:avLst/>
          </a:prstGeom>
          <a:solidFill>
            <a:schemeClr val="accent2">
              <a:lumMod val="20000"/>
              <a:lumOff val="80000"/>
            </a:schemeClr>
          </a:solidFill>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Instructions for inserting paragraphs: Note, the box below is set up and ready for you to add your paragraph</a:t>
            </a:r>
          </a:p>
          <a:p>
            <a:pPr marL="0" indent="0" algn="just">
              <a:lnSpc>
                <a:spcPct val="120000"/>
              </a:lnSpc>
              <a:buNone/>
            </a:pPr>
            <a:r>
              <a:rPr lang="en-US" sz="1000" dirty="0">
                <a:latin typeface="+mj-lt"/>
              </a:rPr>
              <a:t>Calibri Light font and font size 10. You may change the size of the box to fit your text. Add a border if preferred. Click on ‘shape outline’. Go to ‘weight’ select 1pt, To change the color of the outline, click on ‘shape outline’ and choose your outline color. Add color to the box if preferred. Click on ‘shape fill’ and select the color.</a:t>
            </a:r>
          </a:p>
          <a:p>
            <a:pPr marL="0" indent="0" algn="just">
              <a:lnSpc>
                <a:spcPct val="120000"/>
              </a:lnSpc>
              <a:buNone/>
            </a:pPr>
            <a:r>
              <a:rPr lang="en-US" sz="1000" dirty="0">
                <a:latin typeface="+mj-lt"/>
              </a:rPr>
              <a:t>Note that in this box, color has been added and a black outline</a:t>
            </a:r>
          </a:p>
        </p:txBody>
      </p:sp>
      <p:sp>
        <p:nvSpPr>
          <p:cNvPr id="15" name="Text Placeholder 3">
            <a:extLst>
              <a:ext uri="{FF2B5EF4-FFF2-40B4-BE49-F238E27FC236}">
                <a16:creationId xmlns:a16="http://schemas.microsoft.com/office/drawing/2014/main" id="{97B424A5-BEBE-41AE-9DE8-CE564DC541B9}"/>
              </a:ext>
            </a:extLst>
          </p:cNvPr>
          <p:cNvSpPr txBox="1">
            <a:spLocks/>
          </p:cNvSpPr>
          <p:nvPr/>
        </p:nvSpPr>
        <p:spPr>
          <a:xfrm>
            <a:off x="245442" y="3744973"/>
            <a:ext cx="4982982" cy="73651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For a box containing bullet points, use this box</a:t>
            </a:r>
          </a:p>
          <a:p>
            <a:pPr>
              <a:lnSpc>
                <a:spcPct val="100000"/>
              </a:lnSpc>
              <a:spcBef>
                <a:spcPts val="600"/>
              </a:spcBef>
            </a:pPr>
            <a:r>
              <a:rPr lang="en-US" sz="1000" dirty="0">
                <a:latin typeface="+mj-lt"/>
              </a:rPr>
              <a:t>Edit text, color, border and shape of box to fit your needs</a:t>
            </a:r>
          </a:p>
          <a:p>
            <a:pPr>
              <a:lnSpc>
                <a:spcPct val="100000"/>
              </a:lnSpc>
              <a:spcBef>
                <a:spcPts val="600"/>
              </a:spcBef>
            </a:pPr>
            <a:endParaRPr lang="en-US" sz="1000" dirty="0">
              <a:latin typeface="+mj-lt"/>
            </a:endParaRPr>
          </a:p>
          <a:p>
            <a:pPr>
              <a:lnSpc>
                <a:spcPct val="100000"/>
              </a:lnSpc>
              <a:spcBef>
                <a:spcPts val="600"/>
              </a:spcBef>
            </a:pPr>
            <a:endParaRPr lang="en-US" sz="1000" dirty="0">
              <a:latin typeface="+mj-lt"/>
            </a:endParaRPr>
          </a:p>
        </p:txBody>
      </p:sp>
      <p:sp>
        <p:nvSpPr>
          <p:cNvPr id="16" name="Text Placeholder 3">
            <a:extLst>
              <a:ext uri="{FF2B5EF4-FFF2-40B4-BE49-F238E27FC236}">
                <a16:creationId xmlns:a16="http://schemas.microsoft.com/office/drawing/2014/main" id="{5FA7ED5D-AE52-4ABA-BA6D-37A365D3D82D}"/>
              </a:ext>
            </a:extLst>
          </p:cNvPr>
          <p:cNvSpPr txBox="1">
            <a:spLocks/>
          </p:cNvSpPr>
          <p:nvPr/>
        </p:nvSpPr>
        <p:spPr>
          <a:xfrm>
            <a:off x="7487548" y="3744974"/>
            <a:ext cx="445901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For a box containing one or more paragraphs, use this box</a:t>
            </a:r>
          </a:p>
          <a:p>
            <a:pPr marL="0" indent="0" algn="just">
              <a:lnSpc>
                <a:spcPct val="120000"/>
              </a:lnSpc>
              <a:buNone/>
            </a:pPr>
            <a:r>
              <a:rPr lang="en-US" sz="1000" dirty="0">
                <a:latin typeface="+mj-lt"/>
              </a:rPr>
              <a:t>Edit text, color, border and shape of box to fit your needs</a:t>
            </a:r>
          </a:p>
        </p:txBody>
      </p:sp>
      <p:sp>
        <p:nvSpPr>
          <p:cNvPr id="17" name="Text Placeholder 3">
            <a:extLst>
              <a:ext uri="{FF2B5EF4-FFF2-40B4-BE49-F238E27FC236}">
                <a16:creationId xmlns:a16="http://schemas.microsoft.com/office/drawing/2014/main" id="{EBD808C4-B8DD-4CC0-9153-4B90C39AA71F}"/>
              </a:ext>
            </a:extLst>
          </p:cNvPr>
          <p:cNvSpPr txBox="1">
            <a:spLocks/>
          </p:cNvSpPr>
          <p:nvPr/>
        </p:nvSpPr>
        <p:spPr>
          <a:xfrm>
            <a:off x="2353667" y="4555540"/>
            <a:ext cx="7837002"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To add a picture, use one of following methods</a:t>
            </a:r>
          </a:p>
          <a:p>
            <a:pPr>
              <a:lnSpc>
                <a:spcPct val="100000"/>
              </a:lnSpc>
              <a:spcBef>
                <a:spcPts val="600"/>
              </a:spcBef>
              <a:buFont typeface="+mj-lt"/>
              <a:buAutoNum type="alphaLcParenR"/>
            </a:pPr>
            <a:r>
              <a:rPr lang="en-US" sz="1000" dirty="0">
                <a:latin typeface="+mj-lt"/>
              </a:rPr>
              <a:t>Go to insert, go to ‘pictures’ (for images from your computer) or ‘online pictures’ (for pictures from the internet), select the image. When inserted, change the size and location of the image. See the rectangular example above</a:t>
            </a:r>
          </a:p>
          <a:p>
            <a:pPr>
              <a:lnSpc>
                <a:spcPct val="100000"/>
              </a:lnSpc>
              <a:spcBef>
                <a:spcPts val="600"/>
              </a:spcBef>
              <a:buFont typeface="+mj-lt"/>
              <a:buAutoNum type="alphaLcParenR"/>
            </a:pPr>
            <a:r>
              <a:rPr lang="en-US" sz="1000" dirty="0">
                <a:latin typeface="+mj-lt"/>
              </a:rPr>
              <a:t>Go to insert, go to ‘shape’, select your preferred shape, drag the ‘plus symbol’ to form your preferred shape. Double click on your chosen shape, select ‘shape fill’, select ‘picture’, chose image from file or from online. See the hexagonal example above</a:t>
            </a:r>
          </a:p>
          <a:p>
            <a:pPr>
              <a:lnSpc>
                <a:spcPct val="100000"/>
              </a:lnSpc>
              <a:spcBef>
                <a:spcPts val="600"/>
              </a:spcBef>
              <a:buFont typeface="+mj-lt"/>
              <a:buAutoNum type="alphaLcParenR"/>
            </a:pPr>
            <a:endParaRPr lang="en-US" sz="1000" dirty="0">
              <a:latin typeface="+mj-lt"/>
            </a:endParaRPr>
          </a:p>
        </p:txBody>
      </p:sp>
      <p:sp>
        <p:nvSpPr>
          <p:cNvPr id="19" name="Pentagon 18">
            <a:extLst>
              <a:ext uri="{FF2B5EF4-FFF2-40B4-BE49-F238E27FC236}">
                <a16:creationId xmlns:a16="http://schemas.microsoft.com/office/drawing/2014/main" id="{41D74758-9A57-4831-9DD0-345FA56F4016}"/>
              </a:ext>
            </a:extLst>
          </p:cNvPr>
          <p:cNvSpPr/>
          <p:nvPr/>
        </p:nvSpPr>
        <p:spPr>
          <a:xfrm>
            <a:off x="5632507" y="3042781"/>
            <a:ext cx="1279322" cy="1438712"/>
          </a:xfrm>
          <a:prstGeom prst="pentagon">
            <a:avLst/>
          </a:prstGeom>
          <a:blipFill dpi="0"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1619E6D7-FD5D-4DFB-AB5C-93E4E992BEE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24964" y="1539791"/>
            <a:ext cx="1694409" cy="1467297"/>
          </a:xfrm>
          <a:prstGeom prst="rect">
            <a:avLst/>
          </a:prstGeom>
        </p:spPr>
      </p:pic>
      <p:sp>
        <p:nvSpPr>
          <p:cNvPr id="11" name="Text Placeholder 3">
            <a:extLst>
              <a:ext uri="{FF2B5EF4-FFF2-40B4-BE49-F238E27FC236}">
                <a16:creationId xmlns:a16="http://schemas.microsoft.com/office/drawing/2014/main" id="{2A226EF2-FD80-4E82-BC27-E183D00A5F10}"/>
              </a:ext>
            </a:extLst>
          </p:cNvPr>
          <p:cNvSpPr txBox="1">
            <a:spLocks/>
          </p:cNvSpPr>
          <p:nvPr/>
        </p:nvSpPr>
        <p:spPr>
          <a:xfrm>
            <a:off x="10293292" y="4555540"/>
            <a:ext cx="1650495"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Options:</a:t>
            </a:r>
          </a:p>
          <a:p>
            <a:pPr>
              <a:lnSpc>
                <a:spcPct val="100000"/>
              </a:lnSpc>
              <a:spcBef>
                <a:spcPts val="600"/>
              </a:spcBef>
            </a:pPr>
            <a:r>
              <a:rPr lang="en-US" sz="1000" dirty="0">
                <a:latin typeface="+mj-lt"/>
              </a:rPr>
              <a:t>animations</a:t>
            </a:r>
          </a:p>
          <a:p>
            <a:pPr>
              <a:lnSpc>
                <a:spcPct val="100000"/>
              </a:lnSpc>
              <a:spcBef>
                <a:spcPts val="600"/>
              </a:spcBef>
            </a:pPr>
            <a:r>
              <a:rPr lang="en-US" sz="1000" dirty="0">
                <a:latin typeface="+mj-lt"/>
              </a:rPr>
              <a:t>a sound and/or musical track</a:t>
            </a:r>
          </a:p>
          <a:p>
            <a:pPr>
              <a:lnSpc>
                <a:spcPct val="100000"/>
              </a:lnSpc>
              <a:spcBef>
                <a:spcPts val="600"/>
              </a:spcBef>
            </a:pPr>
            <a:r>
              <a:rPr lang="en-US" sz="1000" dirty="0">
                <a:latin typeface="+mj-lt"/>
              </a:rPr>
              <a:t>transitions</a:t>
            </a:r>
          </a:p>
        </p:txBody>
      </p:sp>
      <p:sp>
        <p:nvSpPr>
          <p:cNvPr id="12" name="Text Placeholder 3">
            <a:extLst>
              <a:ext uri="{FF2B5EF4-FFF2-40B4-BE49-F238E27FC236}">
                <a16:creationId xmlns:a16="http://schemas.microsoft.com/office/drawing/2014/main" id="{F6A6A4DA-A96B-4F48-8B7A-739F04A1344F}"/>
              </a:ext>
            </a:extLst>
          </p:cNvPr>
          <p:cNvSpPr txBox="1">
            <a:spLocks/>
          </p:cNvSpPr>
          <p:nvPr/>
        </p:nvSpPr>
        <p:spPr>
          <a:xfrm>
            <a:off x="2557954" y="272084"/>
            <a:ext cx="573402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sz="2400" b="1" dirty="0">
                <a:latin typeface="+mj-lt"/>
              </a:rPr>
              <a:t>Remember to add your details on each slide!</a:t>
            </a:r>
          </a:p>
        </p:txBody>
      </p:sp>
    </p:spTree>
    <p:extLst>
      <p:ext uri="{BB962C8B-B14F-4D97-AF65-F5344CB8AC3E}">
        <p14:creationId xmlns:p14="http://schemas.microsoft.com/office/powerpoint/2010/main" val="319287604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B703C39-3A0A-4434-9DCA-02064CAF2A51}"/>
              </a:ext>
            </a:extLst>
          </p:cNvPr>
          <p:cNvSpPr txBox="1">
            <a:spLocks/>
          </p:cNvSpPr>
          <p:nvPr/>
        </p:nvSpPr>
        <p:spPr>
          <a:xfrm>
            <a:off x="16778" y="6476302"/>
            <a:ext cx="12192000" cy="364920"/>
          </a:xfrm>
          <a:prstGeom prst="rect">
            <a:avLst/>
          </a:prstGeom>
          <a:solidFill>
            <a:schemeClr val="accent4">
              <a:lumMod val="20000"/>
              <a:lumOff val="80000"/>
            </a:schemeClr>
          </a:solidFill>
          <a:ln w="28575">
            <a:solidFill>
              <a:schemeClr val="accent4">
                <a:lumMod val="50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1800" kern="1200">
                <a:solidFill>
                  <a:schemeClr val="accent4">
                    <a:lumMod val="50000"/>
                  </a:schemeClr>
                </a:solidFill>
                <a:latin typeface="+mn-lt"/>
                <a:ea typeface="+mj-ea"/>
                <a:cs typeface="+mj-cs"/>
              </a:defRPr>
            </a:lvl1pPr>
          </a:lstStyle>
          <a:p>
            <a:pPr algn="ctr"/>
            <a:r>
              <a:rPr lang="en-US" b="1" dirty="0"/>
              <a:t>Results</a:t>
            </a:r>
          </a:p>
        </p:txBody>
      </p:sp>
      <p:sp>
        <p:nvSpPr>
          <p:cNvPr id="4" name="Title 2">
            <a:extLst>
              <a:ext uri="{FF2B5EF4-FFF2-40B4-BE49-F238E27FC236}">
                <a16:creationId xmlns:a16="http://schemas.microsoft.com/office/drawing/2014/main" id="{EC9CE758-BDD7-4A05-BA79-B5CE88373B3A}"/>
              </a:ext>
            </a:extLst>
          </p:cNvPr>
          <p:cNvSpPr>
            <a:spLocks noGrp="1"/>
          </p:cNvSpPr>
          <p:nvPr>
            <p:ph type="title"/>
          </p:nvPr>
        </p:nvSpPr>
        <p:spPr>
          <a:xfrm>
            <a:off x="27993" y="-1"/>
            <a:ext cx="9292176" cy="1359017"/>
          </a:xfrm>
        </p:spPr>
        <p:txBody>
          <a:bodyPr>
            <a:normAutofit fontScale="90000"/>
          </a:bodyPr>
          <a:lstStyle/>
          <a:p>
            <a:r>
              <a:rPr lang="en-US" dirty="0"/>
              <a:t>Project Title: </a:t>
            </a:r>
            <a:br>
              <a:rPr lang="en-US" dirty="0"/>
            </a:br>
            <a:br>
              <a:rPr lang="en-US" dirty="0"/>
            </a:br>
            <a:r>
              <a:rPr lang="en-US" dirty="0"/>
              <a:t>Team Member(s):</a:t>
            </a:r>
            <a:br>
              <a:rPr lang="en-US" dirty="0"/>
            </a:br>
            <a:r>
              <a:rPr lang="en-US" dirty="0"/>
              <a:t>Supervisor Name:</a:t>
            </a:r>
            <a:br>
              <a:rPr lang="en-US" dirty="0"/>
            </a:br>
            <a:r>
              <a:rPr lang="en-US" dirty="0"/>
              <a:t>College:</a:t>
            </a:r>
            <a:br>
              <a:rPr lang="en-US" dirty="0"/>
            </a:br>
            <a:r>
              <a:rPr lang="en-US" dirty="0"/>
              <a:t>Department</a:t>
            </a:r>
            <a:br>
              <a:rPr lang="en-US" dirty="0"/>
            </a:br>
            <a:endParaRPr lang="en-US" dirty="0"/>
          </a:p>
        </p:txBody>
      </p:sp>
      <p:sp>
        <p:nvSpPr>
          <p:cNvPr id="8" name="Text Placeholder 3">
            <a:extLst>
              <a:ext uri="{FF2B5EF4-FFF2-40B4-BE49-F238E27FC236}">
                <a16:creationId xmlns:a16="http://schemas.microsoft.com/office/drawing/2014/main" id="{A3BD4502-6B1E-458C-8EEA-2E30213EE43D}"/>
              </a:ext>
            </a:extLst>
          </p:cNvPr>
          <p:cNvSpPr txBox="1">
            <a:spLocks/>
          </p:cNvSpPr>
          <p:nvPr/>
        </p:nvSpPr>
        <p:spPr>
          <a:xfrm>
            <a:off x="248213" y="1539790"/>
            <a:ext cx="4982984" cy="214654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Instructions for inserting bullet points: Note, the box below is set up and ready for you to add your bullet points</a:t>
            </a:r>
          </a:p>
          <a:p>
            <a:pPr>
              <a:lnSpc>
                <a:spcPct val="100000"/>
              </a:lnSpc>
              <a:spcBef>
                <a:spcPts val="600"/>
              </a:spcBef>
            </a:pPr>
            <a:r>
              <a:rPr lang="en-US" sz="1000" dirty="0">
                <a:latin typeface="+mj-lt"/>
              </a:rPr>
              <a:t>Calibri Light font and font size 10</a:t>
            </a:r>
          </a:p>
          <a:p>
            <a:pPr>
              <a:lnSpc>
                <a:spcPct val="100000"/>
              </a:lnSpc>
              <a:spcBef>
                <a:spcPts val="600"/>
              </a:spcBef>
            </a:pPr>
            <a:r>
              <a:rPr lang="en-US" sz="1000" dirty="0">
                <a:latin typeface="+mj-lt"/>
              </a:rPr>
              <a:t>Bullet point spacings are set at 1</a:t>
            </a:r>
          </a:p>
          <a:p>
            <a:pPr>
              <a:lnSpc>
                <a:spcPct val="100000"/>
              </a:lnSpc>
              <a:spcBef>
                <a:spcPts val="600"/>
              </a:spcBef>
            </a:pPr>
            <a:r>
              <a:rPr lang="en-US" sz="1000" dirty="0">
                <a:latin typeface="+mj-lt"/>
              </a:rPr>
              <a:t>You may change the size of the box to fit your text</a:t>
            </a:r>
          </a:p>
          <a:p>
            <a:pPr>
              <a:lnSpc>
                <a:spcPct val="100000"/>
              </a:lnSpc>
              <a:spcBef>
                <a:spcPts val="600"/>
              </a:spcBef>
            </a:pPr>
            <a:r>
              <a:rPr lang="en-US" sz="1000" dirty="0">
                <a:latin typeface="+mj-lt"/>
              </a:rPr>
              <a:t>Add a border if preferred. Click on ‘shape outline’. Go to ‘weight’ select 1pt </a:t>
            </a:r>
          </a:p>
          <a:p>
            <a:pPr>
              <a:lnSpc>
                <a:spcPct val="100000"/>
              </a:lnSpc>
              <a:spcBef>
                <a:spcPts val="600"/>
              </a:spcBef>
            </a:pPr>
            <a:r>
              <a:rPr lang="en-US" sz="1000" dirty="0">
                <a:latin typeface="+mj-lt"/>
              </a:rPr>
              <a:t>To change the color of the outline, click on ‘shape outline’ and choose your outline color</a:t>
            </a:r>
          </a:p>
          <a:p>
            <a:pPr>
              <a:lnSpc>
                <a:spcPct val="100000"/>
              </a:lnSpc>
              <a:spcBef>
                <a:spcPts val="600"/>
              </a:spcBef>
            </a:pPr>
            <a:r>
              <a:rPr lang="en-US" sz="1000" dirty="0">
                <a:latin typeface="+mj-lt"/>
              </a:rPr>
              <a:t>Add color to the box if preferred. Click on ‘shape fill’ and select the color</a:t>
            </a:r>
          </a:p>
          <a:p>
            <a:pPr marL="0" indent="0">
              <a:lnSpc>
                <a:spcPct val="70000"/>
              </a:lnSpc>
              <a:spcBef>
                <a:spcPts val="600"/>
              </a:spcBef>
              <a:buNone/>
            </a:pPr>
            <a:endParaRPr lang="en-US" sz="1000" dirty="0">
              <a:latin typeface="+mj-lt"/>
            </a:endParaRPr>
          </a:p>
        </p:txBody>
      </p:sp>
      <p:sp>
        <p:nvSpPr>
          <p:cNvPr id="14" name="Text Placeholder 3">
            <a:extLst>
              <a:ext uri="{FF2B5EF4-FFF2-40B4-BE49-F238E27FC236}">
                <a16:creationId xmlns:a16="http://schemas.microsoft.com/office/drawing/2014/main" id="{171FD18A-4F4E-4D29-B3DB-585B182C7345}"/>
              </a:ext>
            </a:extLst>
          </p:cNvPr>
          <p:cNvSpPr txBox="1">
            <a:spLocks/>
          </p:cNvSpPr>
          <p:nvPr/>
        </p:nvSpPr>
        <p:spPr>
          <a:xfrm>
            <a:off x="7487548" y="1538887"/>
            <a:ext cx="4456239" cy="2147452"/>
          </a:xfrm>
          <a:prstGeom prst="rect">
            <a:avLst/>
          </a:prstGeom>
          <a:solidFill>
            <a:schemeClr val="accent2">
              <a:lumMod val="20000"/>
              <a:lumOff val="80000"/>
            </a:schemeClr>
          </a:solidFill>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Instructions for inserting paragraphs: Note, the box below is set up and ready for you to add your paragraph</a:t>
            </a:r>
          </a:p>
          <a:p>
            <a:pPr marL="0" indent="0" algn="just">
              <a:lnSpc>
                <a:spcPct val="120000"/>
              </a:lnSpc>
              <a:buNone/>
            </a:pPr>
            <a:r>
              <a:rPr lang="en-US" sz="1000" dirty="0">
                <a:latin typeface="+mj-lt"/>
              </a:rPr>
              <a:t>Calibri Light font and font size 10. You may change the size of the box to fit your text. Add a border if preferred. Click on ‘shape outline’. Go to ‘weight’ select 1pt, To change the color of the outline, click on ‘shape outline’ and choose your outline color. Add color to the box if preferred. Click on ‘shape fill’ and select the color.</a:t>
            </a:r>
          </a:p>
          <a:p>
            <a:pPr marL="0" indent="0" algn="just">
              <a:lnSpc>
                <a:spcPct val="120000"/>
              </a:lnSpc>
              <a:buNone/>
            </a:pPr>
            <a:r>
              <a:rPr lang="en-US" sz="1000" dirty="0">
                <a:latin typeface="+mj-lt"/>
              </a:rPr>
              <a:t>Note that in this box, color has been added and a black outline</a:t>
            </a:r>
          </a:p>
        </p:txBody>
      </p:sp>
      <p:sp>
        <p:nvSpPr>
          <p:cNvPr id="15" name="Text Placeholder 3">
            <a:extLst>
              <a:ext uri="{FF2B5EF4-FFF2-40B4-BE49-F238E27FC236}">
                <a16:creationId xmlns:a16="http://schemas.microsoft.com/office/drawing/2014/main" id="{97B424A5-BEBE-41AE-9DE8-CE564DC541B9}"/>
              </a:ext>
            </a:extLst>
          </p:cNvPr>
          <p:cNvSpPr txBox="1">
            <a:spLocks/>
          </p:cNvSpPr>
          <p:nvPr/>
        </p:nvSpPr>
        <p:spPr>
          <a:xfrm>
            <a:off x="245442" y="3744973"/>
            <a:ext cx="4982982" cy="73651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For a box containing bullet points, use this box</a:t>
            </a:r>
          </a:p>
          <a:p>
            <a:pPr>
              <a:lnSpc>
                <a:spcPct val="100000"/>
              </a:lnSpc>
              <a:spcBef>
                <a:spcPts val="600"/>
              </a:spcBef>
            </a:pPr>
            <a:r>
              <a:rPr lang="en-US" sz="1000" dirty="0">
                <a:latin typeface="+mj-lt"/>
              </a:rPr>
              <a:t>Edit text, color, border and shape of box to fit your needs</a:t>
            </a:r>
          </a:p>
          <a:p>
            <a:pPr>
              <a:lnSpc>
                <a:spcPct val="100000"/>
              </a:lnSpc>
              <a:spcBef>
                <a:spcPts val="600"/>
              </a:spcBef>
            </a:pPr>
            <a:endParaRPr lang="en-US" sz="1000" dirty="0">
              <a:latin typeface="+mj-lt"/>
            </a:endParaRPr>
          </a:p>
          <a:p>
            <a:pPr>
              <a:lnSpc>
                <a:spcPct val="100000"/>
              </a:lnSpc>
              <a:spcBef>
                <a:spcPts val="600"/>
              </a:spcBef>
            </a:pPr>
            <a:endParaRPr lang="en-US" sz="1000" dirty="0">
              <a:latin typeface="+mj-lt"/>
            </a:endParaRPr>
          </a:p>
        </p:txBody>
      </p:sp>
      <p:sp>
        <p:nvSpPr>
          <p:cNvPr id="16" name="Text Placeholder 3">
            <a:extLst>
              <a:ext uri="{FF2B5EF4-FFF2-40B4-BE49-F238E27FC236}">
                <a16:creationId xmlns:a16="http://schemas.microsoft.com/office/drawing/2014/main" id="{5FA7ED5D-AE52-4ABA-BA6D-37A365D3D82D}"/>
              </a:ext>
            </a:extLst>
          </p:cNvPr>
          <p:cNvSpPr txBox="1">
            <a:spLocks/>
          </p:cNvSpPr>
          <p:nvPr/>
        </p:nvSpPr>
        <p:spPr>
          <a:xfrm>
            <a:off x="7487548" y="3744974"/>
            <a:ext cx="445901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For a box containing one or more paragraphs, use this box</a:t>
            </a:r>
          </a:p>
          <a:p>
            <a:pPr marL="0" indent="0" algn="just">
              <a:lnSpc>
                <a:spcPct val="120000"/>
              </a:lnSpc>
              <a:buNone/>
            </a:pPr>
            <a:r>
              <a:rPr lang="en-US" sz="1000" dirty="0">
                <a:latin typeface="+mj-lt"/>
              </a:rPr>
              <a:t>Edit text, color, border and shape of box to fit your needs</a:t>
            </a:r>
          </a:p>
        </p:txBody>
      </p:sp>
      <p:sp>
        <p:nvSpPr>
          <p:cNvPr id="17" name="Text Placeholder 3">
            <a:extLst>
              <a:ext uri="{FF2B5EF4-FFF2-40B4-BE49-F238E27FC236}">
                <a16:creationId xmlns:a16="http://schemas.microsoft.com/office/drawing/2014/main" id="{EBD808C4-B8DD-4CC0-9153-4B90C39AA71F}"/>
              </a:ext>
            </a:extLst>
          </p:cNvPr>
          <p:cNvSpPr txBox="1">
            <a:spLocks/>
          </p:cNvSpPr>
          <p:nvPr/>
        </p:nvSpPr>
        <p:spPr>
          <a:xfrm>
            <a:off x="2353667" y="4555540"/>
            <a:ext cx="7837002"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To add a picture, use one of following methods</a:t>
            </a:r>
          </a:p>
          <a:p>
            <a:pPr>
              <a:lnSpc>
                <a:spcPct val="100000"/>
              </a:lnSpc>
              <a:spcBef>
                <a:spcPts val="600"/>
              </a:spcBef>
              <a:buFont typeface="+mj-lt"/>
              <a:buAutoNum type="alphaLcParenR"/>
            </a:pPr>
            <a:r>
              <a:rPr lang="en-US" sz="1000" dirty="0">
                <a:latin typeface="+mj-lt"/>
              </a:rPr>
              <a:t>Go to insert, go to ‘pictures’ (for images from your computer) or ‘online pictures’ (for pictures from the internet), select the image. When inserted, change the size and location of the image. See the rectangular example above</a:t>
            </a:r>
          </a:p>
          <a:p>
            <a:pPr>
              <a:lnSpc>
                <a:spcPct val="100000"/>
              </a:lnSpc>
              <a:spcBef>
                <a:spcPts val="600"/>
              </a:spcBef>
              <a:buFont typeface="+mj-lt"/>
              <a:buAutoNum type="alphaLcParenR"/>
            </a:pPr>
            <a:r>
              <a:rPr lang="en-US" sz="1000" dirty="0">
                <a:latin typeface="+mj-lt"/>
              </a:rPr>
              <a:t>Go to insert, go to ‘shape’, select your preferred shape, drag the ‘plus symbol’ to form your preferred shape. Double click on your chosen shape, select ‘shape fill’, select ‘picture’, chose image from file or from online. See the hexagonal example above</a:t>
            </a:r>
          </a:p>
          <a:p>
            <a:pPr>
              <a:lnSpc>
                <a:spcPct val="100000"/>
              </a:lnSpc>
              <a:spcBef>
                <a:spcPts val="600"/>
              </a:spcBef>
              <a:buFont typeface="+mj-lt"/>
              <a:buAutoNum type="alphaLcParenR"/>
            </a:pPr>
            <a:endParaRPr lang="en-US" sz="1000" dirty="0">
              <a:latin typeface="+mj-lt"/>
            </a:endParaRPr>
          </a:p>
        </p:txBody>
      </p:sp>
      <p:sp>
        <p:nvSpPr>
          <p:cNvPr id="19" name="Pentagon 18">
            <a:extLst>
              <a:ext uri="{FF2B5EF4-FFF2-40B4-BE49-F238E27FC236}">
                <a16:creationId xmlns:a16="http://schemas.microsoft.com/office/drawing/2014/main" id="{41D74758-9A57-4831-9DD0-345FA56F4016}"/>
              </a:ext>
            </a:extLst>
          </p:cNvPr>
          <p:cNvSpPr/>
          <p:nvPr/>
        </p:nvSpPr>
        <p:spPr>
          <a:xfrm>
            <a:off x="5632507" y="3042781"/>
            <a:ext cx="1279322" cy="1438712"/>
          </a:xfrm>
          <a:prstGeom prst="pentagon">
            <a:avLst/>
          </a:prstGeom>
          <a:blipFill dpi="0"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1619E6D7-FD5D-4DFB-AB5C-93E4E992BEE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24964" y="1539791"/>
            <a:ext cx="1694409" cy="1467297"/>
          </a:xfrm>
          <a:prstGeom prst="rect">
            <a:avLst/>
          </a:prstGeom>
        </p:spPr>
      </p:pic>
      <p:sp>
        <p:nvSpPr>
          <p:cNvPr id="11" name="Text Placeholder 3">
            <a:extLst>
              <a:ext uri="{FF2B5EF4-FFF2-40B4-BE49-F238E27FC236}">
                <a16:creationId xmlns:a16="http://schemas.microsoft.com/office/drawing/2014/main" id="{2A226EF2-FD80-4E82-BC27-E183D00A5F10}"/>
              </a:ext>
            </a:extLst>
          </p:cNvPr>
          <p:cNvSpPr txBox="1">
            <a:spLocks/>
          </p:cNvSpPr>
          <p:nvPr/>
        </p:nvSpPr>
        <p:spPr>
          <a:xfrm>
            <a:off x="10293292" y="4555540"/>
            <a:ext cx="1650495"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Options:</a:t>
            </a:r>
          </a:p>
          <a:p>
            <a:pPr>
              <a:lnSpc>
                <a:spcPct val="100000"/>
              </a:lnSpc>
              <a:spcBef>
                <a:spcPts val="600"/>
              </a:spcBef>
            </a:pPr>
            <a:r>
              <a:rPr lang="en-US" sz="1000" dirty="0">
                <a:latin typeface="+mj-lt"/>
              </a:rPr>
              <a:t>animations</a:t>
            </a:r>
          </a:p>
          <a:p>
            <a:pPr>
              <a:lnSpc>
                <a:spcPct val="100000"/>
              </a:lnSpc>
              <a:spcBef>
                <a:spcPts val="600"/>
              </a:spcBef>
            </a:pPr>
            <a:r>
              <a:rPr lang="en-US" sz="1000" dirty="0">
                <a:latin typeface="+mj-lt"/>
              </a:rPr>
              <a:t>a sound and/or musical track</a:t>
            </a:r>
          </a:p>
          <a:p>
            <a:pPr>
              <a:lnSpc>
                <a:spcPct val="100000"/>
              </a:lnSpc>
              <a:spcBef>
                <a:spcPts val="600"/>
              </a:spcBef>
            </a:pPr>
            <a:r>
              <a:rPr lang="en-US" sz="1000" dirty="0">
                <a:latin typeface="+mj-lt"/>
              </a:rPr>
              <a:t>transitions</a:t>
            </a:r>
          </a:p>
        </p:txBody>
      </p:sp>
      <p:sp>
        <p:nvSpPr>
          <p:cNvPr id="12" name="Text Placeholder 3">
            <a:extLst>
              <a:ext uri="{FF2B5EF4-FFF2-40B4-BE49-F238E27FC236}">
                <a16:creationId xmlns:a16="http://schemas.microsoft.com/office/drawing/2014/main" id="{F6A6A4DA-A96B-4F48-8B7A-739F04A1344F}"/>
              </a:ext>
            </a:extLst>
          </p:cNvPr>
          <p:cNvSpPr txBox="1">
            <a:spLocks/>
          </p:cNvSpPr>
          <p:nvPr/>
        </p:nvSpPr>
        <p:spPr>
          <a:xfrm>
            <a:off x="2557954" y="272084"/>
            <a:ext cx="573402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sz="2400" b="1" dirty="0">
                <a:latin typeface="+mj-lt"/>
              </a:rPr>
              <a:t>Remember to add your details on each slide!</a:t>
            </a:r>
          </a:p>
        </p:txBody>
      </p:sp>
    </p:spTree>
    <p:extLst>
      <p:ext uri="{BB962C8B-B14F-4D97-AF65-F5344CB8AC3E}">
        <p14:creationId xmlns:p14="http://schemas.microsoft.com/office/powerpoint/2010/main" val="1215808497"/>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B703C39-3A0A-4434-9DCA-02064CAF2A51}"/>
              </a:ext>
            </a:extLst>
          </p:cNvPr>
          <p:cNvSpPr txBox="1">
            <a:spLocks/>
          </p:cNvSpPr>
          <p:nvPr/>
        </p:nvSpPr>
        <p:spPr>
          <a:xfrm>
            <a:off x="16778" y="6476302"/>
            <a:ext cx="12192000" cy="364920"/>
          </a:xfrm>
          <a:prstGeom prst="rect">
            <a:avLst/>
          </a:prstGeom>
          <a:solidFill>
            <a:schemeClr val="accent4">
              <a:lumMod val="20000"/>
              <a:lumOff val="80000"/>
            </a:schemeClr>
          </a:solidFill>
          <a:ln w="28575">
            <a:solidFill>
              <a:schemeClr val="accent4">
                <a:lumMod val="50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1800" kern="1200">
                <a:solidFill>
                  <a:schemeClr val="accent4">
                    <a:lumMod val="50000"/>
                  </a:schemeClr>
                </a:solidFill>
                <a:latin typeface="+mn-lt"/>
                <a:ea typeface="+mj-ea"/>
                <a:cs typeface="+mj-cs"/>
              </a:defRPr>
            </a:lvl1pPr>
          </a:lstStyle>
          <a:p>
            <a:pPr algn="ctr"/>
            <a:r>
              <a:rPr lang="en-US" b="1" dirty="0"/>
              <a:t>Conclusion</a:t>
            </a:r>
          </a:p>
        </p:txBody>
      </p:sp>
      <p:sp>
        <p:nvSpPr>
          <p:cNvPr id="4" name="Title 2">
            <a:extLst>
              <a:ext uri="{FF2B5EF4-FFF2-40B4-BE49-F238E27FC236}">
                <a16:creationId xmlns:a16="http://schemas.microsoft.com/office/drawing/2014/main" id="{EC9CE758-BDD7-4A05-BA79-B5CE88373B3A}"/>
              </a:ext>
            </a:extLst>
          </p:cNvPr>
          <p:cNvSpPr>
            <a:spLocks noGrp="1"/>
          </p:cNvSpPr>
          <p:nvPr>
            <p:ph type="title"/>
          </p:nvPr>
        </p:nvSpPr>
        <p:spPr>
          <a:xfrm>
            <a:off x="27993" y="-1"/>
            <a:ext cx="9292176" cy="1359017"/>
          </a:xfrm>
        </p:spPr>
        <p:txBody>
          <a:bodyPr>
            <a:normAutofit fontScale="90000"/>
          </a:bodyPr>
          <a:lstStyle/>
          <a:p>
            <a:r>
              <a:rPr lang="en-US" dirty="0"/>
              <a:t>Project Title: </a:t>
            </a:r>
            <a:br>
              <a:rPr lang="en-US" dirty="0"/>
            </a:br>
            <a:br>
              <a:rPr lang="en-US" dirty="0"/>
            </a:br>
            <a:r>
              <a:rPr lang="en-US" dirty="0"/>
              <a:t>Team Member(s):</a:t>
            </a:r>
            <a:br>
              <a:rPr lang="en-US" dirty="0"/>
            </a:br>
            <a:r>
              <a:rPr lang="en-US" dirty="0"/>
              <a:t>Supervisor Name:</a:t>
            </a:r>
            <a:br>
              <a:rPr lang="en-US" dirty="0"/>
            </a:br>
            <a:r>
              <a:rPr lang="en-US" dirty="0"/>
              <a:t>College:</a:t>
            </a:r>
            <a:br>
              <a:rPr lang="en-US" dirty="0"/>
            </a:br>
            <a:r>
              <a:rPr lang="en-US" dirty="0"/>
              <a:t>Department</a:t>
            </a:r>
            <a:br>
              <a:rPr lang="en-US" dirty="0"/>
            </a:br>
            <a:endParaRPr lang="en-US" dirty="0"/>
          </a:p>
        </p:txBody>
      </p:sp>
      <p:sp>
        <p:nvSpPr>
          <p:cNvPr id="8" name="Text Placeholder 3">
            <a:extLst>
              <a:ext uri="{FF2B5EF4-FFF2-40B4-BE49-F238E27FC236}">
                <a16:creationId xmlns:a16="http://schemas.microsoft.com/office/drawing/2014/main" id="{A3BD4502-6B1E-458C-8EEA-2E30213EE43D}"/>
              </a:ext>
            </a:extLst>
          </p:cNvPr>
          <p:cNvSpPr txBox="1">
            <a:spLocks/>
          </p:cNvSpPr>
          <p:nvPr/>
        </p:nvSpPr>
        <p:spPr>
          <a:xfrm>
            <a:off x="248213" y="1539790"/>
            <a:ext cx="4982984" cy="214654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Instructions for inserting bullet points: Note, the box below is set up and ready for you to add your bullet points</a:t>
            </a:r>
          </a:p>
          <a:p>
            <a:pPr>
              <a:lnSpc>
                <a:spcPct val="100000"/>
              </a:lnSpc>
              <a:spcBef>
                <a:spcPts val="600"/>
              </a:spcBef>
            </a:pPr>
            <a:r>
              <a:rPr lang="en-US" sz="1000" dirty="0">
                <a:latin typeface="+mj-lt"/>
              </a:rPr>
              <a:t>Calibri Light font and font size 10</a:t>
            </a:r>
          </a:p>
          <a:p>
            <a:pPr>
              <a:lnSpc>
                <a:spcPct val="100000"/>
              </a:lnSpc>
              <a:spcBef>
                <a:spcPts val="600"/>
              </a:spcBef>
            </a:pPr>
            <a:r>
              <a:rPr lang="en-US" sz="1000" dirty="0">
                <a:latin typeface="+mj-lt"/>
              </a:rPr>
              <a:t>Bullet point spacings are set at 1</a:t>
            </a:r>
          </a:p>
          <a:p>
            <a:pPr>
              <a:lnSpc>
                <a:spcPct val="100000"/>
              </a:lnSpc>
              <a:spcBef>
                <a:spcPts val="600"/>
              </a:spcBef>
            </a:pPr>
            <a:r>
              <a:rPr lang="en-US" sz="1000" dirty="0">
                <a:latin typeface="+mj-lt"/>
              </a:rPr>
              <a:t>You may change the size of the box to fit your text</a:t>
            </a:r>
          </a:p>
          <a:p>
            <a:pPr>
              <a:lnSpc>
                <a:spcPct val="100000"/>
              </a:lnSpc>
              <a:spcBef>
                <a:spcPts val="600"/>
              </a:spcBef>
            </a:pPr>
            <a:r>
              <a:rPr lang="en-US" sz="1000" dirty="0">
                <a:latin typeface="+mj-lt"/>
              </a:rPr>
              <a:t>Add a border if preferred. Click on ‘shape outline’. Go to ‘weight’ select 1pt </a:t>
            </a:r>
          </a:p>
          <a:p>
            <a:pPr>
              <a:lnSpc>
                <a:spcPct val="100000"/>
              </a:lnSpc>
              <a:spcBef>
                <a:spcPts val="600"/>
              </a:spcBef>
            </a:pPr>
            <a:r>
              <a:rPr lang="en-US" sz="1000" dirty="0">
                <a:latin typeface="+mj-lt"/>
              </a:rPr>
              <a:t>To change the color of the outline, click on ‘shape outline’ and choose your outline color</a:t>
            </a:r>
          </a:p>
          <a:p>
            <a:pPr>
              <a:lnSpc>
                <a:spcPct val="100000"/>
              </a:lnSpc>
              <a:spcBef>
                <a:spcPts val="600"/>
              </a:spcBef>
            </a:pPr>
            <a:r>
              <a:rPr lang="en-US" sz="1000" dirty="0">
                <a:latin typeface="+mj-lt"/>
              </a:rPr>
              <a:t>Add color to the box if preferred. Click on ‘shape fill’ and select the color</a:t>
            </a:r>
          </a:p>
          <a:p>
            <a:pPr marL="0" indent="0">
              <a:lnSpc>
                <a:spcPct val="70000"/>
              </a:lnSpc>
              <a:spcBef>
                <a:spcPts val="600"/>
              </a:spcBef>
              <a:buNone/>
            </a:pPr>
            <a:endParaRPr lang="en-US" sz="1000" dirty="0">
              <a:latin typeface="+mj-lt"/>
            </a:endParaRPr>
          </a:p>
        </p:txBody>
      </p:sp>
      <p:sp>
        <p:nvSpPr>
          <p:cNvPr id="14" name="Text Placeholder 3">
            <a:extLst>
              <a:ext uri="{FF2B5EF4-FFF2-40B4-BE49-F238E27FC236}">
                <a16:creationId xmlns:a16="http://schemas.microsoft.com/office/drawing/2014/main" id="{171FD18A-4F4E-4D29-B3DB-585B182C7345}"/>
              </a:ext>
            </a:extLst>
          </p:cNvPr>
          <p:cNvSpPr txBox="1">
            <a:spLocks/>
          </p:cNvSpPr>
          <p:nvPr/>
        </p:nvSpPr>
        <p:spPr>
          <a:xfrm>
            <a:off x="7487548" y="1538887"/>
            <a:ext cx="4456239" cy="2147452"/>
          </a:xfrm>
          <a:prstGeom prst="rect">
            <a:avLst/>
          </a:prstGeom>
          <a:solidFill>
            <a:schemeClr val="accent2">
              <a:lumMod val="20000"/>
              <a:lumOff val="80000"/>
            </a:schemeClr>
          </a:solidFill>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Instructions for inserting paragraphs: Note, the box below is set up and ready for you to add your paragraph</a:t>
            </a:r>
          </a:p>
          <a:p>
            <a:pPr marL="0" indent="0" algn="just">
              <a:lnSpc>
                <a:spcPct val="120000"/>
              </a:lnSpc>
              <a:buNone/>
            </a:pPr>
            <a:r>
              <a:rPr lang="en-US" sz="1000" dirty="0">
                <a:latin typeface="+mj-lt"/>
              </a:rPr>
              <a:t>Calibri Light font and font size 10. You may change the size of the box to fit your text. Add a border if preferred. Click on ‘shape outline’. Go to ‘weight’ select 1pt, To change the color of the outline, click on ‘shape outline’ and choose your outline color. Add color to the box if preferred. Click on ‘shape fill’ and select the color.</a:t>
            </a:r>
          </a:p>
          <a:p>
            <a:pPr marL="0" indent="0" algn="just">
              <a:lnSpc>
                <a:spcPct val="120000"/>
              </a:lnSpc>
              <a:buNone/>
            </a:pPr>
            <a:r>
              <a:rPr lang="en-US" sz="1000" dirty="0">
                <a:latin typeface="+mj-lt"/>
              </a:rPr>
              <a:t>Note that in this box, color has been added and a black outline</a:t>
            </a:r>
          </a:p>
        </p:txBody>
      </p:sp>
      <p:sp>
        <p:nvSpPr>
          <p:cNvPr id="15" name="Text Placeholder 3">
            <a:extLst>
              <a:ext uri="{FF2B5EF4-FFF2-40B4-BE49-F238E27FC236}">
                <a16:creationId xmlns:a16="http://schemas.microsoft.com/office/drawing/2014/main" id="{97B424A5-BEBE-41AE-9DE8-CE564DC541B9}"/>
              </a:ext>
            </a:extLst>
          </p:cNvPr>
          <p:cNvSpPr txBox="1">
            <a:spLocks/>
          </p:cNvSpPr>
          <p:nvPr/>
        </p:nvSpPr>
        <p:spPr>
          <a:xfrm>
            <a:off x="245442" y="3744973"/>
            <a:ext cx="4982982" cy="736519"/>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For a box containing bullet points, use this box</a:t>
            </a:r>
          </a:p>
          <a:p>
            <a:pPr>
              <a:lnSpc>
                <a:spcPct val="100000"/>
              </a:lnSpc>
              <a:spcBef>
                <a:spcPts val="600"/>
              </a:spcBef>
            </a:pPr>
            <a:r>
              <a:rPr lang="en-US" sz="1000" dirty="0">
                <a:latin typeface="+mj-lt"/>
              </a:rPr>
              <a:t>Edit text, color, border and shape of box to fit your needs</a:t>
            </a:r>
          </a:p>
          <a:p>
            <a:pPr>
              <a:lnSpc>
                <a:spcPct val="100000"/>
              </a:lnSpc>
              <a:spcBef>
                <a:spcPts val="600"/>
              </a:spcBef>
            </a:pPr>
            <a:endParaRPr lang="en-US" sz="1000" dirty="0">
              <a:latin typeface="+mj-lt"/>
            </a:endParaRPr>
          </a:p>
          <a:p>
            <a:pPr>
              <a:lnSpc>
                <a:spcPct val="100000"/>
              </a:lnSpc>
              <a:spcBef>
                <a:spcPts val="600"/>
              </a:spcBef>
            </a:pPr>
            <a:endParaRPr lang="en-US" sz="1000" dirty="0">
              <a:latin typeface="+mj-lt"/>
            </a:endParaRPr>
          </a:p>
        </p:txBody>
      </p:sp>
      <p:sp>
        <p:nvSpPr>
          <p:cNvPr id="16" name="Text Placeholder 3">
            <a:extLst>
              <a:ext uri="{FF2B5EF4-FFF2-40B4-BE49-F238E27FC236}">
                <a16:creationId xmlns:a16="http://schemas.microsoft.com/office/drawing/2014/main" id="{5FA7ED5D-AE52-4ABA-BA6D-37A365D3D82D}"/>
              </a:ext>
            </a:extLst>
          </p:cNvPr>
          <p:cNvSpPr txBox="1">
            <a:spLocks/>
          </p:cNvSpPr>
          <p:nvPr/>
        </p:nvSpPr>
        <p:spPr>
          <a:xfrm>
            <a:off x="7487548" y="3744974"/>
            <a:ext cx="445901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en-US" sz="1000" b="1" dirty="0">
                <a:latin typeface="+mj-lt"/>
              </a:rPr>
              <a:t>For a box containing one or more paragraphs, use this box</a:t>
            </a:r>
          </a:p>
          <a:p>
            <a:pPr marL="0" indent="0" algn="just">
              <a:lnSpc>
                <a:spcPct val="120000"/>
              </a:lnSpc>
              <a:buNone/>
            </a:pPr>
            <a:r>
              <a:rPr lang="en-US" sz="1000" dirty="0">
                <a:latin typeface="+mj-lt"/>
              </a:rPr>
              <a:t>Edit text, color, border and shape of box to fit your needs</a:t>
            </a:r>
          </a:p>
        </p:txBody>
      </p:sp>
      <p:sp>
        <p:nvSpPr>
          <p:cNvPr id="17" name="Text Placeholder 3">
            <a:extLst>
              <a:ext uri="{FF2B5EF4-FFF2-40B4-BE49-F238E27FC236}">
                <a16:creationId xmlns:a16="http://schemas.microsoft.com/office/drawing/2014/main" id="{EBD808C4-B8DD-4CC0-9153-4B90C39AA71F}"/>
              </a:ext>
            </a:extLst>
          </p:cNvPr>
          <p:cNvSpPr txBox="1">
            <a:spLocks/>
          </p:cNvSpPr>
          <p:nvPr/>
        </p:nvSpPr>
        <p:spPr>
          <a:xfrm>
            <a:off x="2353667" y="4555540"/>
            <a:ext cx="7837002"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To add a picture, use one of following methods</a:t>
            </a:r>
          </a:p>
          <a:p>
            <a:pPr>
              <a:lnSpc>
                <a:spcPct val="100000"/>
              </a:lnSpc>
              <a:spcBef>
                <a:spcPts val="600"/>
              </a:spcBef>
              <a:buFont typeface="+mj-lt"/>
              <a:buAutoNum type="alphaLcParenR"/>
            </a:pPr>
            <a:r>
              <a:rPr lang="en-US" sz="1000" dirty="0">
                <a:latin typeface="+mj-lt"/>
              </a:rPr>
              <a:t>Go to insert, go to ‘pictures’ (for images from your computer) or ‘online pictures’ (for pictures from the internet), select the image. When inserted, change the size and location of the image. See the rectangular example above</a:t>
            </a:r>
          </a:p>
          <a:p>
            <a:pPr>
              <a:lnSpc>
                <a:spcPct val="100000"/>
              </a:lnSpc>
              <a:spcBef>
                <a:spcPts val="600"/>
              </a:spcBef>
              <a:buFont typeface="+mj-lt"/>
              <a:buAutoNum type="alphaLcParenR"/>
            </a:pPr>
            <a:r>
              <a:rPr lang="en-US" sz="1000" dirty="0">
                <a:latin typeface="+mj-lt"/>
              </a:rPr>
              <a:t>Go to insert, go to ‘shape’, select your preferred shape, drag the ‘plus symbol’ to form your preferred shape. Double click on your chosen shape, select ‘shape fill’, select ‘picture’, chose image from file or from online. See the hexagonal example above</a:t>
            </a:r>
          </a:p>
          <a:p>
            <a:pPr>
              <a:lnSpc>
                <a:spcPct val="100000"/>
              </a:lnSpc>
              <a:spcBef>
                <a:spcPts val="600"/>
              </a:spcBef>
              <a:buFont typeface="+mj-lt"/>
              <a:buAutoNum type="alphaLcParenR"/>
            </a:pPr>
            <a:endParaRPr lang="en-US" sz="1000" dirty="0">
              <a:latin typeface="+mj-lt"/>
            </a:endParaRPr>
          </a:p>
        </p:txBody>
      </p:sp>
      <p:sp>
        <p:nvSpPr>
          <p:cNvPr id="19" name="Pentagon 18">
            <a:extLst>
              <a:ext uri="{FF2B5EF4-FFF2-40B4-BE49-F238E27FC236}">
                <a16:creationId xmlns:a16="http://schemas.microsoft.com/office/drawing/2014/main" id="{41D74758-9A57-4831-9DD0-345FA56F4016}"/>
              </a:ext>
            </a:extLst>
          </p:cNvPr>
          <p:cNvSpPr/>
          <p:nvPr/>
        </p:nvSpPr>
        <p:spPr>
          <a:xfrm>
            <a:off x="5632507" y="3042781"/>
            <a:ext cx="1279322" cy="1438712"/>
          </a:xfrm>
          <a:prstGeom prst="pentagon">
            <a:avLst/>
          </a:prstGeom>
          <a:blipFill dpi="0"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1619E6D7-FD5D-4DFB-AB5C-93E4E992BEE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24964" y="1539791"/>
            <a:ext cx="1694409" cy="1467297"/>
          </a:xfrm>
          <a:prstGeom prst="rect">
            <a:avLst/>
          </a:prstGeom>
        </p:spPr>
      </p:pic>
      <p:sp>
        <p:nvSpPr>
          <p:cNvPr id="11" name="Text Placeholder 3">
            <a:extLst>
              <a:ext uri="{FF2B5EF4-FFF2-40B4-BE49-F238E27FC236}">
                <a16:creationId xmlns:a16="http://schemas.microsoft.com/office/drawing/2014/main" id="{2A226EF2-FD80-4E82-BC27-E183D00A5F10}"/>
              </a:ext>
            </a:extLst>
          </p:cNvPr>
          <p:cNvSpPr txBox="1">
            <a:spLocks/>
          </p:cNvSpPr>
          <p:nvPr/>
        </p:nvSpPr>
        <p:spPr>
          <a:xfrm>
            <a:off x="10293292" y="4555540"/>
            <a:ext cx="1650495" cy="1052035"/>
          </a:xfrm>
          <a:prstGeom prst="rect">
            <a:avLst/>
          </a:prstGeom>
          <a:ln w="127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sz="1000" b="1" dirty="0">
                <a:latin typeface="+mj-lt"/>
              </a:rPr>
              <a:t>Options:</a:t>
            </a:r>
          </a:p>
          <a:p>
            <a:pPr>
              <a:lnSpc>
                <a:spcPct val="100000"/>
              </a:lnSpc>
              <a:spcBef>
                <a:spcPts val="600"/>
              </a:spcBef>
            </a:pPr>
            <a:r>
              <a:rPr lang="en-US" sz="1000" dirty="0">
                <a:latin typeface="+mj-lt"/>
              </a:rPr>
              <a:t>animations</a:t>
            </a:r>
          </a:p>
          <a:p>
            <a:pPr>
              <a:lnSpc>
                <a:spcPct val="100000"/>
              </a:lnSpc>
              <a:spcBef>
                <a:spcPts val="600"/>
              </a:spcBef>
            </a:pPr>
            <a:r>
              <a:rPr lang="en-US" sz="1000" dirty="0">
                <a:latin typeface="+mj-lt"/>
              </a:rPr>
              <a:t>a sound and/or musical track</a:t>
            </a:r>
          </a:p>
          <a:p>
            <a:pPr>
              <a:lnSpc>
                <a:spcPct val="100000"/>
              </a:lnSpc>
              <a:spcBef>
                <a:spcPts val="600"/>
              </a:spcBef>
            </a:pPr>
            <a:r>
              <a:rPr lang="en-US" sz="1000" dirty="0">
                <a:latin typeface="+mj-lt"/>
              </a:rPr>
              <a:t>transitions</a:t>
            </a:r>
          </a:p>
        </p:txBody>
      </p:sp>
      <p:sp>
        <p:nvSpPr>
          <p:cNvPr id="12" name="Text Placeholder 3">
            <a:extLst>
              <a:ext uri="{FF2B5EF4-FFF2-40B4-BE49-F238E27FC236}">
                <a16:creationId xmlns:a16="http://schemas.microsoft.com/office/drawing/2014/main" id="{F6A6A4DA-A96B-4F48-8B7A-739F04A1344F}"/>
              </a:ext>
            </a:extLst>
          </p:cNvPr>
          <p:cNvSpPr txBox="1">
            <a:spLocks/>
          </p:cNvSpPr>
          <p:nvPr/>
        </p:nvSpPr>
        <p:spPr>
          <a:xfrm>
            <a:off x="2557954" y="272084"/>
            <a:ext cx="5734020" cy="736519"/>
          </a:xfrm>
          <a:prstGeom prst="rect">
            <a:avLst/>
          </a:prstGeom>
          <a:solidFill>
            <a:schemeClr val="accent4">
              <a:lumMod val="20000"/>
              <a:lumOff val="80000"/>
            </a:schemeClr>
          </a:solidFill>
          <a:ln w="12700">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US" sz="2400" b="1" dirty="0">
                <a:latin typeface="+mj-lt"/>
              </a:rPr>
              <a:t>Remember to add your details on each slide!</a:t>
            </a:r>
          </a:p>
        </p:txBody>
      </p:sp>
    </p:spTree>
    <p:extLst>
      <p:ext uri="{BB962C8B-B14F-4D97-AF65-F5344CB8AC3E}">
        <p14:creationId xmlns:p14="http://schemas.microsoft.com/office/powerpoint/2010/main" val="3021423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1700</Words>
  <Application>Microsoft Office PowerPoint</Application>
  <PresentationFormat>Widescreen</PresentationFormat>
  <Paragraphs>96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Project Title:   Team Member(s): Supervisor Name: College: Department </vt:lpstr>
      <vt:lpstr>Project Title:   Team Member(s): Supervisor Name: College: Department </vt:lpstr>
      <vt:lpstr>Project Title:   Team Member(s): Supervisor Name: College: Department </vt:lpstr>
      <vt:lpstr>Project Title:   Team Member(s): Supervisor Name: College: Department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Byron Kelly Whittaker</dc:creator>
  <cp:lastModifiedBy>Byron Kelly Whittaker</cp:lastModifiedBy>
  <cp:revision>23</cp:revision>
  <dcterms:created xsi:type="dcterms:W3CDTF">2022-02-09T08:15:00Z</dcterms:created>
  <dcterms:modified xsi:type="dcterms:W3CDTF">2022-02-10T06:14:09Z</dcterms:modified>
</cp:coreProperties>
</file>