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6" r:id="rId8"/>
    <p:sldId id="268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9838"/>
    <a:srgbClr val="0AB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92" autoAdjust="0"/>
    <p:restoredTop sz="94694"/>
  </p:normalViewPr>
  <p:slideViewPr>
    <p:cSldViewPr snapToGrid="0">
      <p:cViewPr varScale="1">
        <p:scale>
          <a:sx n="101" d="100"/>
          <a:sy n="101" d="100"/>
        </p:scale>
        <p:origin x="14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AA810-D009-4542-D5AA-0A6F04B11B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76C6B5-9256-70C4-2060-602EA1E09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42630-CE0B-F3CF-5595-A2DB9A542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DFBF-452C-45F8-AD16-21EF8A231B3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D0FA4-FB20-651E-4B19-A1CC8EE01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19284-55BB-0D9A-D1F5-3DC89A4C8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809E-56C7-4350-99E7-4379D25C5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47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E7AF7-7C33-297C-DBA0-774DA0B6B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776BE7-3522-5B59-13BF-27C2CD10F3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2D3AB-4931-3451-C196-59A061F21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DFBF-452C-45F8-AD16-21EF8A231B3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D12EF-5443-1664-F8FF-ACB418CAA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FD254-3FCE-2B31-51AE-48238E6C4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809E-56C7-4350-99E7-4379D25C5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354BC-8D3D-CC72-9ACB-A142909AD8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21954-B28B-A0B5-B67E-41512CC04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0A1B9-722F-00CC-C4B7-6426793DE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DFBF-452C-45F8-AD16-21EF8A231B3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EC9CA-6F9B-58EB-147B-A26ADBE5C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DDC91-DCA8-78C7-5932-E8EF7286F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809E-56C7-4350-99E7-4379D25C5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25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142FB-CBF4-9D11-442C-35ECD9B1A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036C4-3313-8FBE-257D-E7FFAAE59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CA6DE-16A6-6D14-C250-3B38AE9FA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DFBF-452C-45F8-AD16-21EF8A231B3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790CE-299F-D6F2-20D1-7BD46CA8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DE9B7-E11B-0F61-27A9-5CC10B343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809E-56C7-4350-99E7-4379D25C5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35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E7D00-ADCD-9783-A438-256CC0021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350DA-4923-3569-D672-DAFA45747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FD706-60DA-6364-6BA3-024EF6D03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DFBF-452C-45F8-AD16-21EF8A231B3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45642-171B-02DF-7BFF-473C85EA9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5861D-C52D-5AE1-03EB-CD4FD7413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809E-56C7-4350-99E7-4379D25C5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80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B96AF-AD80-1075-F475-E0B8A9DBA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D7111-CEA1-EF7B-0E7D-F1C5B6E919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CE76D6-8EC5-8DB8-E0D0-204E652D8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BAD8D9-3038-B64E-23C5-EB1C515D6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DFBF-452C-45F8-AD16-21EF8A231B3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5FDF61-3A7E-D8F8-36A3-0F6554396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17FA6F-017F-3A00-F299-62F7FA90E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809E-56C7-4350-99E7-4379D25C5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40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5F17A-2D67-515C-531F-FFCE73E2F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88C1A-4C89-9F0F-0FF2-89D500DA9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48998-AB09-1153-CB2F-1F8B2E0AE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D785CF-FA8A-45AF-3343-A356B56610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F929DA-622C-9FD6-BBD0-C756916826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E6D6F0-5E06-73AB-9BA3-534567C2E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DFBF-452C-45F8-AD16-21EF8A231B3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4C9B59-41CF-93DD-2C4C-4E9F0AC46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15A622-DF3B-1CA9-EABE-6C91CAEF6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809E-56C7-4350-99E7-4379D25C5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64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3F2FC-067C-5936-DDD3-BA84578ED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B8E748-A1D3-80A4-7940-72DBC05BB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DFBF-452C-45F8-AD16-21EF8A231B3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D129C5-4EE5-20C6-5DF0-FF70F1770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376A1C-0FE5-E681-3932-80E9AC796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809E-56C7-4350-99E7-4379D25C5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5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597E49-F8A5-D083-D2A9-EC7B0780F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DFBF-452C-45F8-AD16-21EF8A231B3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C9AD66-0354-4A4A-BD27-8385A7BD2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9E86A-527A-3EB4-004B-330AA39A4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809E-56C7-4350-99E7-4379D25C5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46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E1AD5-07DC-2E13-41E1-64B11E670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76D27-292A-5942-3DAA-553E229A1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C3430D-32FD-7055-4AF5-56897D5FE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592D2-B2B5-3200-24DF-355F47D8E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DFBF-452C-45F8-AD16-21EF8A231B3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1299FF-B481-3017-2528-5063426AA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8CC3F5-1A31-9576-75CB-60D989AF0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809E-56C7-4350-99E7-4379D25C5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39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5ED2E-7547-2BAC-67B1-079E9664E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560225-3E30-4744-B79D-BF2C124E00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B2037-E85E-E23E-F1A5-682BB53B6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99E4D-7A45-7257-3277-796D27967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DFBF-452C-45F8-AD16-21EF8A231B3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CD40C9-F154-4A04-F0DA-24DA894E3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FEBD1B-6734-B0C7-E9EB-3CE60C66F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809E-56C7-4350-99E7-4379D25C5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49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CF3EB2-5C10-00A9-29B7-4898274CC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E535D6-37ED-4BAF-7CA6-DD465E510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919D2-98B3-EE3B-C382-53336A34C1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D4DFBF-452C-45F8-AD16-21EF8A231B3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E3641-9D42-B09E-08B7-04591EAE68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E6D5C-BB16-4C9B-2583-DF578691E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C1809E-56C7-4350-99E7-4379D25C5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2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>
            <a:extLst>
              <a:ext uri="{FF2B5EF4-FFF2-40B4-BE49-F238E27FC236}">
                <a16:creationId xmlns:a16="http://schemas.microsoft.com/office/drawing/2014/main" id="{6ACECE11-FCFB-53E7-343A-C1FFACF55D5A}"/>
              </a:ext>
            </a:extLst>
          </p:cNvPr>
          <p:cNvSpPr>
            <a:spLocks noGrp="1"/>
          </p:cNvSpPr>
          <p:nvPr/>
        </p:nvSpPr>
        <p:spPr>
          <a:xfrm>
            <a:off x="2441889" y="1857011"/>
            <a:ext cx="7951492" cy="943326"/>
          </a:xfrm>
          <a:prstGeom prst="rect">
            <a:avLst/>
          </a:prstGeom>
        </p:spPr>
        <p:txBody>
          <a:bodyPr lIns="0" tIns="0" rIns="0" bIns="0"/>
          <a:lstStyle>
            <a:lvl1pPr algn="l" defTabSz="872722" rtl="0" eaLnBrk="1" latinLnBrk="0" hangingPunct="1">
              <a:spcBef>
                <a:spcPct val="0"/>
              </a:spcBef>
              <a:buNone/>
              <a:defRPr sz="2300" b="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algn="ctr" hangingPunct="0"/>
            <a:r>
              <a:rPr lang="en-US" sz="4000" b="1" dirty="0">
                <a:solidFill>
                  <a:schemeClr val="accent2"/>
                </a:solidFill>
                <a:ea typeface="+mn-ea"/>
                <a:cs typeface="+mn-cs"/>
              </a:rPr>
              <a:t>Title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23714016-1D4F-3F00-E1AB-6A82D4FA1BE4}"/>
              </a:ext>
            </a:extLst>
          </p:cNvPr>
          <p:cNvSpPr>
            <a:spLocks noGrp="1"/>
          </p:cNvSpPr>
          <p:nvPr/>
        </p:nvSpPr>
        <p:spPr>
          <a:xfrm>
            <a:off x="2381512" y="3033707"/>
            <a:ext cx="8072246" cy="1881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ctr" hangingPunct="0">
              <a:lnSpc>
                <a:spcPts val="11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</a:rPr>
              <a:t>Author </a:t>
            </a:r>
            <a:r>
              <a:rPr lang="en-US" sz="2400" dirty="0"/>
              <a:t>(1), Co-Author (2), Co-Author (3), Co-Author(4) </a:t>
            </a:r>
          </a:p>
        </p:txBody>
      </p:sp>
      <p:grpSp>
        <p:nvGrpSpPr>
          <p:cNvPr id="19" name="Group 12">
            <a:extLst>
              <a:ext uri="{FF2B5EF4-FFF2-40B4-BE49-F238E27FC236}">
                <a16:creationId xmlns:a16="http://schemas.microsoft.com/office/drawing/2014/main" id="{ADC97AF0-CAC2-4520-20E0-92F7D3C0122D}"/>
              </a:ext>
            </a:extLst>
          </p:cNvPr>
          <p:cNvGrpSpPr/>
          <p:nvPr/>
        </p:nvGrpSpPr>
        <p:grpSpPr>
          <a:xfrm>
            <a:off x="713399" y="2238854"/>
            <a:ext cx="1259092" cy="1582584"/>
            <a:chOff x="179749" y="3222471"/>
            <a:chExt cx="1134463" cy="134704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3DFE8FC-33C4-6FB9-BE3C-2AB655F622FC}"/>
                </a:ext>
              </a:extLst>
            </p:cNvPr>
            <p:cNvSpPr/>
            <p:nvPr/>
          </p:nvSpPr>
          <p:spPr>
            <a:xfrm>
              <a:off x="179749" y="3222471"/>
              <a:ext cx="1134463" cy="1347041"/>
            </a:xfrm>
            <a:prstGeom prst="rect">
              <a:avLst/>
            </a:prstGeom>
            <a:noFill/>
            <a:ln w="12700">
              <a:solidFill>
                <a:srgbClr val="628B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US" sz="1400" dirty="0" err="1"/>
            </a:p>
          </p:txBody>
        </p:sp>
        <p:sp>
          <p:nvSpPr>
            <p:cNvPr id="21" name="TextBox 18">
              <a:extLst>
                <a:ext uri="{FF2B5EF4-FFF2-40B4-BE49-F238E27FC236}">
                  <a16:creationId xmlns:a16="http://schemas.microsoft.com/office/drawing/2014/main" id="{50E76809-6D5E-89E8-BC08-F72171EB4DC1}"/>
                </a:ext>
              </a:extLst>
            </p:cNvPr>
            <p:cNvSpPr txBox="1"/>
            <p:nvPr/>
          </p:nvSpPr>
          <p:spPr>
            <a:xfrm>
              <a:off x="179749" y="3672431"/>
              <a:ext cx="1134463" cy="453183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pPr algn="ctr"/>
              <a:r>
                <a:rPr lang="en-US" sz="1000" dirty="0"/>
                <a:t>Insert Photo of Presenting Author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A787F87-C268-896F-5C2D-01D3C9CAD6E9}"/>
              </a:ext>
            </a:extLst>
          </p:cNvPr>
          <p:cNvSpPr txBox="1"/>
          <p:nvPr/>
        </p:nvSpPr>
        <p:spPr>
          <a:xfrm>
            <a:off x="3400115" y="3429000"/>
            <a:ext cx="60350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1" baseline="30000" dirty="0">
                <a:solidFill>
                  <a:schemeClr val="accent2"/>
                </a:solidFill>
              </a:rPr>
              <a:t>    1</a:t>
            </a:r>
            <a:r>
              <a:rPr lang="en-US" sz="2000" i="1" dirty="0">
                <a:solidFill>
                  <a:schemeClr val="accent2"/>
                </a:solidFill>
              </a:rPr>
              <a:t>Affiliation – Full address -  P.O.Box…. Email …...</a:t>
            </a:r>
          </a:p>
          <a:p>
            <a:pPr algn="ctr"/>
            <a:r>
              <a:rPr lang="en-US" sz="2000" i="1" baseline="30000" dirty="0">
                <a:solidFill>
                  <a:schemeClr val="accent2"/>
                </a:solidFill>
              </a:rPr>
              <a:t> 2  </a:t>
            </a:r>
            <a:r>
              <a:rPr lang="en-US" sz="2000" i="1" dirty="0">
                <a:solidFill>
                  <a:schemeClr val="accent2"/>
                </a:solidFill>
              </a:rPr>
              <a:t>Affiliation – Full address -  P.O.Box.., Email ……</a:t>
            </a:r>
          </a:p>
        </p:txBody>
      </p:sp>
    </p:spTree>
    <p:extLst>
      <p:ext uri="{BB962C8B-B14F-4D97-AF65-F5344CB8AC3E}">
        <p14:creationId xmlns:p14="http://schemas.microsoft.com/office/powerpoint/2010/main" val="1993606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260ECA-135C-2C0A-0AB1-6CD718556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>
            <a:extLst>
              <a:ext uri="{FF2B5EF4-FFF2-40B4-BE49-F238E27FC236}">
                <a16:creationId xmlns:a16="http://schemas.microsoft.com/office/drawing/2014/main" id="{F3E75ED9-7509-8577-0A60-80C8B03DF5F6}"/>
              </a:ext>
            </a:extLst>
          </p:cNvPr>
          <p:cNvSpPr txBox="1">
            <a:spLocks/>
          </p:cNvSpPr>
          <p:nvPr/>
        </p:nvSpPr>
        <p:spPr>
          <a:xfrm rot="10800000" flipV="1">
            <a:off x="753760" y="667265"/>
            <a:ext cx="2088294" cy="4532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359136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68AEA3-121C-6AD4-3B44-D7390416A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>
            <a:extLst>
              <a:ext uri="{FF2B5EF4-FFF2-40B4-BE49-F238E27FC236}">
                <a16:creationId xmlns:a16="http://schemas.microsoft.com/office/drawing/2014/main" id="{F32F3141-EF7E-86EB-C409-1BD68671DFB9}"/>
              </a:ext>
            </a:extLst>
          </p:cNvPr>
          <p:cNvSpPr txBox="1">
            <a:spLocks/>
          </p:cNvSpPr>
          <p:nvPr/>
        </p:nvSpPr>
        <p:spPr>
          <a:xfrm>
            <a:off x="640149" y="518984"/>
            <a:ext cx="6032500" cy="593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Motivation, Problem and Goals</a:t>
            </a:r>
          </a:p>
        </p:txBody>
      </p:sp>
    </p:spTree>
    <p:extLst>
      <p:ext uri="{BB962C8B-B14F-4D97-AF65-F5344CB8AC3E}">
        <p14:creationId xmlns:p14="http://schemas.microsoft.com/office/powerpoint/2010/main" val="2259579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D0826B-FD6F-BC64-73DE-C95AF5A8F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>
            <a:extLst>
              <a:ext uri="{FF2B5EF4-FFF2-40B4-BE49-F238E27FC236}">
                <a16:creationId xmlns:a16="http://schemas.microsoft.com/office/drawing/2014/main" id="{A0155B2D-13E6-4C94-7951-66BA81A48A9D}"/>
              </a:ext>
            </a:extLst>
          </p:cNvPr>
          <p:cNvSpPr txBox="1">
            <a:spLocks/>
          </p:cNvSpPr>
          <p:nvPr/>
        </p:nvSpPr>
        <p:spPr>
          <a:xfrm>
            <a:off x="543278" y="383060"/>
            <a:ext cx="3124482" cy="593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464671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F365A9-864F-3052-B851-2A99BD4A8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>
            <a:extLst>
              <a:ext uri="{FF2B5EF4-FFF2-40B4-BE49-F238E27FC236}">
                <a16:creationId xmlns:a16="http://schemas.microsoft.com/office/drawing/2014/main" id="{13A19CB2-8D85-F2EB-F479-60BEF7F08A8F}"/>
              </a:ext>
            </a:extLst>
          </p:cNvPr>
          <p:cNvSpPr txBox="1">
            <a:spLocks/>
          </p:cNvSpPr>
          <p:nvPr/>
        </p:nvSpPr>
        <p:spPr>
          <a:xfrm>
            <a:off x="640149" y="518984"/>
            <a:ext cx="6032500" cy="593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Methodology </a:t>
            </a:r>
          </a:p>
        </p:txBody>
      </p:sp>
    </p:spTree>
    <p:extLst>
      <p:ext uri="{BB962C8B-B14F-4D97-AF65-F5344CB8AC3E}">
        <p14:creationId xmlns:p14="http://schemas.microsoft.com/office/powerpoint/2010/main" val="3336924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37B556-1F5B-30AF-D364-2283DE3AB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>
            <a:extLst>
              <a:ext uri="{FF2B5EF4-FFF2-40B4-BE49-F238E27FC236}">
                <a16:creationId xmlns:a16="http://schemas.microsoft.com/office/drawing/2014/main" id="{18C22D42-FA36-E16A-2CD4-76ACF9DB9F09}"/>
              </a:ext>
            </a:extLst>
          </p:cNvPr>
          <p:cNvSpPr txBox="1">
            <a:spLocks/>
          </p:cNvSpPr>
          <p:nvPr/>
        </p:nvSpPr>
        <p:spPr>
          <a:xfrm>
            <a:off x="640149" y="518984"/>
            <a:ext cx="6032500" cy="593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452782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30A034-818E-08D8-9331-F98CAC520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>
            <a:extLst>
              <a:ext uri="{FF2B5EF4-FFF2-40B4-BE49-F238E27FC236}">
                <a16:creationId xmlns:a16="http://schemas.microsoft.com/office/drawing/2014/main" id="{99FCBB6B-89F3-EBE6-02E2-79A09A879751}"/>
              </a:ext>
            </a:extLst>
          </p:cNvPr>
          <p:cNvSpPr txBox="1">
            <a:spLocks/>
          </p:cNvSpPr>
          <p:nvPr/>
        </p:nvSpPr>
        <p:spPr>
          <a:xfrm>
            <a:off x="543278" y="259412"/>
            <a:ext cx="7223691" cy="593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Conclusions &amp;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906450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DBAA60-5339-3B50-C75B-CA2FF46C8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>
            <a:extLst>
              <a:ext uri="{FF2B5EF4-FFF2-40B4-BE49-F238E27FC236}">
                <a16:creationId xmlns:a16="http://schemas.microsoft.com/office/drawing/2014/main" id="{BFDA1971-1179-B8AB-EF7B-A056A7E91CBC}"/>
              </a:ext>
            </a:extLst>
          </p:cNvPr>
          <p:cNvSpPr txBox="1">
            <a:spLocks/>
          </p:cNvSpPr>
          <p:nvPr/>
        </p:nvSpPr>
        <p:spPr>
          <a:xfrm>
            <a:off x="640149" y="518984"/>
            <a:ext cx="6032500" cy="593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/>
              <a:t>Conclusions &amp;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12879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8A72B8-8264-6AF2-18B4-7ABC01A45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2645089E-2A02-7348-0377-89BA8356784A}"/>
              </a:ext>
            </a:extLst>
          </p:cNvPr>
          <p:cNvSpPr txBox="1">
            <a:spLocks/>
          </p:cNvSpPr>
          <p:nvPr/>
        </p:nvSpPr>
        <p:spPr>
          <a:xfrm>
            <a:off x="4313524" y="2957337"/>
            <a:ext cx="5861689" cy="9433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500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B0731D34-A84D-BE62-E71D-578DF9CE025C}"/>
              </a:ext>
            </a:extLst>
          </p:cNvPr>
          <p:cNvSpPr>
            <a:spLocks noGrp="1"/>
          </p:cNvSpPr>
          <p:nvPr/>
        </p:nvSpPr>
        <p:spPr>
          <a:xfrm>
            <a:off x="3165155" y="1720069"/>
            <a:ext cx="5861689" cy="9433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872722" rtl="0" eaLnBrk="1" latinLnBrk="0" hangingPunct="1">
              <a:spcBef>
                <a:spcPct val="0"/>
              </a:spcBef>
              <a:buNone/>
              <a:defRPr sz="2300" b="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8D9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910D383-363B-F530-1864-0FD1BC8F817A}"/>
              </a:ext>
            </a:extLst>
          </p:cNvPr>
          <p:cNvSpPr>
            <a:spLocks noGrp="1"/>
          </p:cNvSpPr>
          <p:nvPr/>
        </p:nvSpPr>
        <p:spPr>
          <a:xfrm>
            <a:off x="3293290" y="2848962"/>
            <a:ext cx="7902155" cy="877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0AB0DB"/>
                </a:solidFill>
                <a:latin typeface="Arial "/>
              </a:rPr>
              <a:t>Author </a:t>
            </a:r>
          </a:p>
          <a:p>
            <a:r>
              <a:rPr lang="en-US" dirty="0">
                <a:solidFill>
                  <a:srgbClr val="0AB0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………….</a:t>
            </a:r>
            <a:endParaRPr lang="en-US" sz="1600" dirty="0">
              <a:solidFill>
                <a:srgbClr val="0AB0D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9B9BC3-0A8A-24FF-C6EB-420D37F63E24}"/>
              </a:ext>
            </a:extLst>
          </p:cNvPr>
          <p:cNvGrpSpPr/>
          <p:nvPr/>
        </p:nvGrpSpPr>
        <p:grpSpPr>
          <a:xfrm>
            <a:off x="1207340" y="2072939"/>
            <a:ext cx="1450376" cy="1767639"/>
            <a:chOff x="1207340" y="3179171"/>
            <a:chExt cx="1450376" cy="176763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67364B4-FA64-629A-4951-465A92DCFD4D}"/>
                </a:ext>
              </a:extLst>
            </p:cNvPr>
            <p:cNvSpPr/>
            <p:nvPr/>
          </p:nvSpPr>
          <p:spPr>
            <a:xfrm>
              <a:off x="1207340" y="3179171"/>
              <a:ext cx="1450376" cy="1767639"/>
            </a:xfrm>
            <a:prstGeom prst="rect">
              <a:avLst/>
            </a:prstGeom>
            <a:noFill/>
            <a:ln w="12700">
              <a:solidFill>
                <a:srgbClr val="628B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US" sz="1400" dirty="0" err="1"/>
            </a:p>
          </p:txBody>
        </p:sp>
        <p:sp>
          <p:nvSpPr>
            <p:cNvPr id="8" name="TextBox 18">
              <a:extLst>
                <a:ext uri="{FF2B5EF4-FFF2-40B4-BE49-F238E27FC236}">
                  <a16:creationId xmlns:a16="http://schemas.microsoft.com/office/drawing/2014/main" id="{5D4F90F8-6B02-E0B5-1CC9-1594000C5D4F}"/>
                </a:ext>
              </a:extLst>
            </p:cNvPr>
            <p:cNvSpPr txBox="1"/>
            <p:nvPr/>
          </p:nvSpPr>
          <p:spPr>
            <a:xfrm>
              <a:off x="1207340" y="3769627"/>
              <a:ext cx="1450376" cy="594684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pPr algn="ctr"/>
              <a:r>
                <a:rPr lang="en-US" sz="1000" dirty="0"/>
                <a:t>Insert Photo of Presenting Author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8478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51</TotalTime>
  <Words>78</Words>
  <Application>Microsoft Office PowerPoint</Application>
  <PresentationFormat>Widescreen</PresentationFormat>
  <Paragraphs>16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Amir Mohamed Amin Gabr</dc:creator>
  <cp:lastModifiedBy>Mohamed Shahid</cp:lastModifiedBy>
  <cp:revision>6</cp:revision>
  <dcterms:created xsi:type="dcterms:W3CDTF">2026-01-16T14:20:02Z</dcterms:created>
  <dcterms:modified xsi:type="dcterms:W3CDTF">2026-02-03T04:05:30Z</dcterms:modified>
</cp:coreProperties>
</file>