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6" r:id="rId1"/>
  </p:sldMasterIdLst>
  <p:notesMasterIdLst>
    <p:notesMasterId r:id="rId3"/>
  </p:notesMasterIdLst>
  <p:sldIdLst>
    <p:sldId id="258" r:id="rId2"/>
  </p:sldIdLst>
  <p:sldSz cx="30275213" cy="427672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>
        <p:scale>
          <a:sx n="58" d="100"/>
          <a:sy n="58" d="100"/>
        </p:scale>
        <p:origin x="-15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6DE4-EEFD-45E5-8B26-3E7CDCFCE5D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AF08-4C65-42DE-96B2-31928DD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CA64-36FA-284B-A980-4D7AAD325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6999180"/>
            <a:ext cx="22706410" cy="14889339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67830-F50B-E348-93C8-D322FFD21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62709"/>
            <a:ext cx="22706410" cy="10325516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B6353-5A46-D04A-ACA2-517B9148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D215-8296-2949-9086-D2EAF20E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A6F8B-021A-694A-B3A7-F067C82E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7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D426-31FA-D045-92DE-9DB595EB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17DE7-76B5-BB48-8641-D00E6350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EA4A-B767-6B40-9933-F7D00899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FFD68-E2DE-D149-B2B0-9DAECBA1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EF13-1B04-6B4B-9D4D-26F83F55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9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617A9-927C-2A4B-8988-C25D333D6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6960"/>
            <a:ext cx="6528093" cy="362432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C5534-1859-4647-8B45-C2789639D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6960"/>
            <a:ext cx="19205838" cy="3624326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E40C5-A8F3-0244-86A1-CBEB8F84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66508-18CA-C847-91B3-F99A3ABE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FDD5E-0298-9C4E-BAB4-F04DBFDC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85DF-2C0B-9847-9201-C2C8573B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DA3B-1685-E541-A3AE-A6A1F712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E18-8D35-604D-8949-1D49E703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7565-29D7-6A4A-A926-CB94A368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7591F-8772-D44B-B8D0-F58219D7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1795-6AF7-BB43-AEB0-DDE2DDE4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62119"/>
            <a:ext cx="26112371" cy="17789985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0461-A5A9-934D-99B1-D6157D37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20404"/>
            <a:ext cx="26112371" cy="9355333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0F175-616E-6D48-8B0C-D72B5537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69E6C-8483-AE4A-9E80-15342668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700D-0C36-DE45-9136-EA666B43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A7A2-E04D-8348-8A43-10F2D102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208F-5813-364F-8F9B-4CA7208D7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84800"/>
            <a:ext cx="12866966" cy="2713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3765E-D6C0-1D47-AA60-9925DD8B7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84800"/>
            <a:ext cx="12866966" cy="2713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5097-4025-3646-98D7-B2576DCC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B8EFA-864C-5246-9E5A-1EC444A3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EEC00-1C8A-A04A-8C01-82447867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D8EB-5253-834F-AECE-4D3CE643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6963"/>
            <a:ext cx="26112371" cy="82663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60B71-E766-2749-805A-FAA93C113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83919"/>
            <a:ext cx="12807833" cy="5138007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FDE9-D243-484E-A10C-CA4FE4BE2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21926"/>
            <a:ext cx="12807833" cy="2297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5AD17-08F8-A64A-81E4-B110EDA3A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83919"/>
            <a:ext cx="12870909" cy="5138007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17A15-96F6-1044-9E98-8C03C405D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21926"/>
            <a:ext cx="12870909" cy="2297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845C9-6D10-C74E-8A67-AD10123D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DCAFA-4100-3642-BA00-BBF5316D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17A99-7060-3945-A363-5C79A08F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7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3AE8-C8BA-864B-B9DF-10FD25BC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6E9DE-86E5-8A44-8E12-325DEE9B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69A28-F7B7-014B-B9D2-BDBF2B55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E41AC-BF95-494B-B942-133E210D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9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FDFCD-2007-7F49-9DCB-29F27874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E02DD-BF20-CD4A-81DD-3325615B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E0FFF-87B5-E14C-8A86-D8E795AC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opyright" hidden="1">
            <a:extLst>
              <a:ext uri="{FF2B5EF4-FFF2-40B4-BE49-F238E27FC236}">
                <a16:creationId xmlns:a16="http://schemas.microsoft.com/office/drawing/2014/main" id="{C89922A1-3F22-4820-8031-2CDA66A21011}"/>
              </a:ext>
            </a:extLst>
          </p:cNvPr>
          <p:cNvSpPr txBox="1"/>
          <p:nvPr userDrawn="1"/>
        </p:nvSpPr>
        <p:spPr>
          <a:xfrm rot="16200000">
            <a:off x="13924233" y="24643075"/>
            <a:ext cx="32016039" cy="2407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490"/>
              </a:spcAft>
            </a:pPr>
            <a:r>
              <a:rPr lang="en-US" sz="1738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7E1D3D2-B818-4AD8-B4F0-767336D9765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21078415" y="32097648"/>
            <a:ext cx="17106900" cy="24070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1490"/>
              </a:spcAft>
            </a:pPr>
            <a:r>
              <a:rPr lang="en-US" sz="1738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284551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BC8D-CBFC-2044-AB8F-9A88E439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1150"/>
            <a:ext cx="9764543" cy="997902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2D3C-38C9-014E-ADB8-AB4C28D5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57695"/>
            <a:ext cx="15326827" cy="30392467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AA646-A074-794F-A759-9C4C2C817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30175"/>
            <a:ext cx="9764543" cy="23769486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24BC1-7684-3943-8C83-E195016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69E1-C748-2B4E-BA8E-531E830F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8E592-E2E5-5248-BAEC-5F092268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5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CB2B-4B9E-C046-AAEF-5F0B45CB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1150"/>
            <a:ext cx="9764543" cy="997902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271C3-4611-5048-B3EF-D75BACF9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57695"/>
            <a:ext cx="15326827" cy="30392467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4D7C-8C58-674E-8E1F-86E0C238F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30175"/>
            <a:ext cx="9764543" cy="23769486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34C6E-36FA-EB4D-BDD6-D7EBF54D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02E8A-1F2F-BF49-890F-EA2C61C6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A7EDA-F54E-2946-8BD7-DB3EC1FE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8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C7A16-FDD1-6445-9BD1-70CF14CA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6963"/>
            <a:ext cx="26112371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4AAAF-1A24-9C47-B766-1E652E02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CA01-55AD-9644-B024-DB8AE33F3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38908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347B-AAC8-4E27-9B0F-20942DE7B6B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6346D-BDB0-DA4A-A987-A61E08C67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38908"/>
            <a:ext cx="10217884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AE5B-5631-DE4E-8ABB-8A922822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38908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90A2-1D93-B646-9A77-C9EC2A79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F9519-3857-F1E6-8F40-27D4D58E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E8F422-C29F-D9DF-4C48-9F9A34112113}"/>
              </a:ext>
            </a:extLst>
          </p:cNvPr>
          <p:cNvGrpSpPr/>
          <p:nvPr/>
        </p:nvGrpSpPr>
        <p:grpSpPr>
          <a:xfrm>
            <a:off x="0" y="0"/>
            <a:ext cx="30275213" cy="42876123"/>
            <a:chOff x="0" y="-54437"/>
            <a:chExt cx="30275213" cy="428761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7F7F0F-1A59-B786-6686-21861C9929AC}"/>
                </a:ext>
              </a:extLst>
            </p:cNvPr>
            <p:cNvGrpSpPr/>
            <p:nvPr/>
          </p:nvGrpSpPr>
          <p:grpSpPr>
            <a:xfrm>
              <a:off x="0" y="-54437"/>
              <a:ext cx="30275213" cy="42876123"/>
              <a:chOff x="0" y="0"/>
              <a:chExt cx="30275213" cy="4287612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A92608D-909A-267C-7CD4-418FCA2072FD}"/>
                  </a:ext>
                </a:extLst>
              </p:cNvPr>
              <p:cNvGrpSpPr/>
              <p:nvPr/>
            </p:nvGrpSpPr>
            <p:grpSpPr>
              <a:xfrm>
                <a:off x="0" y="75527"/>
                <a:ext cx="30275213" cy="42800596"/>
                <a:chOff x="0" y="75527"/>
                <a:chExt cx="30275213" cy="42800596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29C9437-E4EB-2978-C64D-2A6ECB46D003}"/>
                    </a:ext>
                  </a:extLst>
                </p:cNvPr>
                <p:cNvSpPr txBox="1"/>
                <p:nvPr/>
              </p:nvSpPr>
              <p:spPr>
                <a:xfrm>
                  <a:off x="7030470" y="7995639"/>
                  <a:ext cx="16214270" cy="1446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800" b="1" dirty="0"/>
                    <a:t>Title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9D25A23-E197-DCDE-3C77-2BAFAFCCBCD6}"/>
                    </a:ext>
                  </a:extLst>
                </p:cNvPr>
                <p:cNvGrpSpPr/>
                <p:nvPr/>
              </p:nvGrpSpPr>
              <p:grpSpPr>
                <a:xfrm>
                  <a:off x="0" y="871396"/>
                  <a:ext cx="30275213" cy="6478930"/>
                  <a:chOff x="-1" y="951337"/>
                  <a:chExt cx="30275213" cy="6945832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8EF91C89-45EF-914E-2117-C254EF3AA6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25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1279" y="951337"/>
                    <a:ext cx="10008226" cy="176073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5C223BED-83A9-00E1-1E95-AC19D78DD7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t="22202"/>
                  <a:stretch>
                    <a:fillRect/>
                  </a:stretch>
                </p:blipFill>
                <p:spPr>
                  <a:xfrm>
                    <a:off x="-1" y="3525932"/>
                    <a:ext cx="30275213" cy="437123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A7759E16-E4D5-B95B-8C88-AB149556D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702349" y="75527"/>
                  <a:ext cx="7246432" cy="3201638"/>
                </a:xfrm>
                <a:prstGeom prst="rect">
                  <a:avLst/>
                </a:prstGeom>
              </p:spPr>
            </p:pic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23138811-1D9D-4A0A-743C-F24E548F8FD3}"/>
                    </a:ext>
                  </a:extLst>
                </p:cNvPr>
                <p:cNvGrpSpPr/>
                <p:nvPr/>
              </p:nvGrpSpPr>
              <p:grpSpPr>
                <a:xfrm>
                  <a:off x="0" y="9956532"/>
                  <a:ext cx="30275213" cy="32919591"/>
                  <a:chOff x="0" y="9956532"/>
                  <a:chExt cx="30275213" cy="32919591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A3362805-F1EE-91CA-9F09-1517BDFCDBFB}"/>
                      </a:ext>
                    </a:extLst>
                  </p:cNvPr>
                  <p:cNvSpPr txBox="1"/>
                  <p:nvPr/>
                </p:nvSpPr>
                <p:spPr>
                  <a:xfrm>
                    <a:off x="910598" y="20768079"/>
                    <a:ext cx="679974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2. INTRODUCTION (Arial 40-44)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2EEE0CA-C6FA-22A8-5128-10158E9FDA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60192" y="28926018"/>
                    <a:ext cx="733566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3. METHODOLOGY (Arial 40-44)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E099AA4-3D42-C450-A566-54743DACB456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5416" y="34293747"/>
                    <a:ext cx="3739742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 7. REFERENCES Arial 32  </a:t>
                    </a: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C133A978-1046-6DDC-3627-D1E3222FFA32}"/>
                      </a:ext>
                    </a:extLst>
                  </p:cNvPr>
                  <p:cNvSpPr/>
                  <p:nvPr/>
                </p:nvSpPr>
                <p:spPr>
                  <a:xfrm>
                    <a:off x="15721199" y="13662418"/>
                    <a:ext cx="5725637" cy="7019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/>
                      <a:t>4. RESULTS (Arial 40-44)</a:t>
                    </a:r>
                    <a:endParaRPr lang="en-US" sz="4000" dirty="0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F6F117F4-95F9-5B3A-0B14-4B219CF1C6A1}"/>
                      </a:ext>
                    </a:extLst>
                  </p:cNvPr>
                  <p:cNvSpPr/>
                  <p:nvPr/>
                </p:nvSpPr>
                <p:spPr>
                  <a:xfrm>
                    <a:off x="15894090" y="20638139"/>
                    <a:ext cx="8088128" cy="7217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4000" b="1" dirty="0"/>
                      <a:t>5. Discussion (Arial 40-44)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0B92C64D-AA5B-D1BE-32E6-A616F2121F13}"/>
                      </a:ext>
                    </a:extLst>
                  </p:cNvPr>
                  <p:cNvSpPr txBox="1"/>
                  <p:nvPr/>
                </p:nvSpPr>
                <p:spPr>
                  <a:xfrm>
                    <a:off x="1590080" y="22242468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5BB704D-CF07-EEDB-563C-6E064C45ACFF}"/>
                      </a:ext>
                    </a:extLst>
                  </p:cNvPr>
                  <p:cNvSpPr txBox="1"/>
                  <p:nvPr/>
                </p:nvSpPr>
                <p:spPr>
                  <a:xfrm>
                    <a:off x="8702260" y="22344095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b</a:t>
                    </a:r>
                  </a:p>
                </p:txBody>
              </p:sp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5781A66E-B4A0-0549-0FFB-322FC67531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t="31672"/>
                  <a:stretch>
                    <a:fillRect/>
                  </a:stretch>
                </p:blipFill>
                <p:spPr>
                  <a:xfrm>
                    <a:off x="0" y="40322069"/>
                    <a:ext cx="30275213" cy="2554054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5812808-1D2D-A786-789F-B1D3E1C44F6A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53" y="9956532"/>
                    <a:ext cx="20755934" cy="9233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5400" dirty="0">
                        <a:latin typeface="+mn-lt"/>
                      </a:rPr>
                      <a:t>First Author</a:t>
                    </a:r>
                    <a:r>
                      <a:rPr lang="en-US" sz="5400" baseline="30000" dirty="0"/>
                      <a:t>1</a:t>
                    </a:r>
                    <a:r>
                      <a:rPr lang="en-US" sz="5400" dirty="0">
                        <a:latin typeface="+mn-lt"/>
                      </a:rPr>
                      <a:t> *, Second Co-Author</a:t>
                    </a:r>
                    <a:r>
                      <a:rPr lang="en-US" sz="5400" baseline="30000" dirty="0">
                        <a:latin typeface="+mn-lt"/>
                      </a:rPr>
                      <a:t>2</a:t>
                    </a:r>
                    <a:r>
                      <a:rPr lang="en-US" sz="5400" dirty="0">
                        <a:latin typeface="+mn-lt"/>
                      </a:rPr>
                      <a:t>, Third Co-Author</a:t>
                    </a:r>
                    <a:r>
                      <a:rPr lang="en-US" sz="5400" baseline="30000" dirty="0">
                        <a:latin typeface="+mn-lt"/>
                      </a:rPr>
                      <a:t>3</a:t>
                    </a:r>
                    <a:r>
                      <a:rPr lang="en-US" sz="5400" dirty="0">
                        <a:latin typeface="+mn-lt"/>
                      </a:rPr>
                      <a:t>, Fourth Co-Author</a:t>
                    </a:r>
                    <a:r>
                      <a:rPr lang="en-US" sz="5400" baseline="30000" dirty="0">
                        <a:latin typeface="+mn-lt"/>
                      </a:rPr>
                      <a:t>4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356186A-C9BE-6394-1C37-BCA65EB06138}"/>
                      </a:ext>
                    </a:extLst>
                  </p:cNvPr>
                  <p:cNvSpPr txBox="1"/>
                  <p:nvPr/>
                </p:nvSpPr>
                <p:spPr>
                  <a:xfrm>
                    <a:off x="345297" y="13515612"/>
                    <a:ext cx="805055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1. ABSTRACT (Arial 40-44)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8727E36-D3BB-97FC-B9EF-170287AAAC0E}"/>
                      </a:ext>
                    </a:extLst>
                  </p:cNvPr>
                  <p:cNvSpPr/>
                  <p:nvPr/>
                </p:nvSpPr>
                <p:spPr>
                  <a:xfrm>
                    <a:off x="731520" y="13305489"/>
                    <a:ext cx="13898880" cy="634813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19650EBF-9172-9D76-8DE8-B60BED708325}"/>
                      </a:ext>
                    </a:extLst>
                  </p:cNvPr>
                  <p:cNvSpPr/>
                  <p:nvPr/>
                </p:nvSpPr>
                <p:spPr>
                  <a:xfrm>
                    <a:off x="15435416" y="13373081"/>
                    <a:ext cx="13898880" cy="634813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4A51D24-82F6-372A-4906-CC86988CB388}"/>
                      </a:ext>
                    </a:extLst>
                  </p:cNvPr>
                  <p:cNvSpPr/>
                  <p:nvPr/>
                </p:nvSpPr>
                <p:spPr>
                  <a:xfrm>
                    <a:off x="818147" y="20403884"/>
                    <a:ext cx="13898880" cy="707624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2094C443-2ADE-76FD-0548-D5CB51F39550}"/>
                      </a:ext>
                    </a:extLst>
                  </p:cNvPr>
                  <p:cNvSpPr/>
                  <p:nvPr/>
                </p:nvSpPr>
                <p:spPr>
                  <a:xfrm>
                    <a:off x="940917" y="28436352"/>
                    <a:ext cx="13898880" cy="10929489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B5A1665-67D4-89E4-5D57-379E77D711B5}"/>
                      </a:ext>
                    </a:extLst>
                  </p:cNvPr>
                  <p:cNvSpPr txBox="1"/>
                  <p:nvPr/>
                </p:nvSpPr>
                <p:spPr>
                  <a:xfrm>
                    <a:off x="7680960" y="10837704"/>
                    <a:ext cx="15333784" cy="14465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4400" i="1" baseline="30000" dirty="0"/>
                      <a:t>1</a:t>
                    </a:r>
                    <a:r>
                      <a:rPr lang="en-US" sz="4400" i="1" dirty="0"/>
                      <a:t>Affiliation – Full address -  P.O.Box….., Email …</a:t>
                    </a:r>
                  </a:p>
                  <a:p>
                    <a:pPr algn="ctr"/>
                    <a:r>
                      <a:rPr lang="en-US" sz="4400" i="1" baseline="30000" dirty="0"/>
                      <a:t>                  2  </a:t>
                    </a:r>
                    <a:r>
                      <a:rPr lang="en-US" sz="4400" i="1" dirty="0"/>
                      <a:t>Affiliation – Full address -  P.O.Box….., Email …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737660C-C0C1-6648-2564-9E09D8FEF5D7}"/>
                      </a:ext>
                    </a:extLst>
                  </p:cNvPr>
                  <p:cNvSpPr/>
                  <p:nvPr/>
                </p:nvSpPr>
                <p:spPr>
                  <a:xfrm>
                    <a:off x="15425790" y="20403884"/>
                    <a:ext cx="13898880" cy="699551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889D37-6F2B-4981-7E7F-D9C65D05C069}"/>
                  </a:ext>
                </a:extLst>
              </p:cNvPr>
              <p:cNvSpPr/>
              <p:nvPr/>
            </p:nvSpPr>
            <p:spPr>
              <a:xfrm>
                <a:off x="0" y="0"/>
                <a:ext cx="30275213" cy="42767250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E652AB-9913-5E6B-2920-987BB907B256}"/>
                </a:ext>
              </a:extLst>
            </p:cNvPr>
            <p:cNvSpPr/>
            <p:nvPr/>
          </p:nvSpPr>
          <p:spPr>
            <a:xfrm>
              <a:off x="15505754" y="28381915"/>
              <a:ext cx="13898880" cy="10929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4649E2-B184-B942-2E5C-A8240DD6D38B}"/>
              </a:ext>
            </a:extLst>
          </p:cNvPr>
          <p:cNvSpPr/>
          <p:nvPr/>
        </p:nvSpPr>
        <p:spPr>
          <a:xfrm>
            <a:off x="15721198" y="28669234"/>
            <a:ext cx="10776523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/>
              <a:t>6. Conclusion &amp; Recommendation (Arial 40-44)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5FA459-45FF-017B-AF8F-BABD68E0B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595" b="9442"/>
          <a:stretch>
            <a:fillRect/>
          </a:stretch>
        </p:blipFill>
        <p:spPr>
          <a:xfrm>
            <a:off x="10347721" y="100146"/>
            <a:ext cx="11099115" cy="30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Collaboration_English</Template>
  <TotalTime>2353</TotalTime>
  <Words>92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Saifudeen Kabeer</dc:creator>
  <cp:lastModifiedBy>Amir Mohamed Amin Gabr</cp:lastModifiedBy>
  <cp:revision>245</cp:revision>
  <dcterms:created xsi:type="dcterms:W3CDTF">2022-02-15T09:33:28Z</dcterms:created>
  <dcterms:modified xsi:type="dcterms:W3CDTF">2026-06-20T10:28:39Z</dcterms:modified>
</cp:coreProperties>
</file>