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21383625" cy="30275213"/>
  <p:notesSz cx="30275213" cy="2138362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EAF5"/>
    <a:srgbClr val="4472C4"/>
    <a:srgbClr val="C9D9E8"/>
    <a:srgbClr val="E3E5E9"/>
    <a:srgbClr val="BADCE7"/>
    <a:srgbClr val="003A76"/>
    <a:srgbClr val="94A2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FA933D-14A4-45FF-859D-B5FA483B00A2}" v="9" dt="2026-06-10T11:22:59.3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30" d="100"/>
          <a:sy n="30" d="100"/>
        </p:scale>
        <p:origin x="173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 Yasir Mahmood" userId="7ff1e0d9137e8b53" providerId="LiveId" clId="{B3E676A6-CF34-40B2-92D9-E1D9EAEE36E4}"/>
    <pc:docChg chg="undo redo custSel modSld">
      <pc:chgData name="Dr Yasir Mahmood" userId="7ff1e0d9137e8b53" providerId="LiveId" clId="{B3E676A6-CF34-40B2-92D9-E1D9EAEE36E4}" dt="2026-06-10T11:35:12.809" v="675" actId="20577"/>
      <pc:docMkLst>
        <pc:docMk/>
      </pc:docMkLst>
      <pc:sldChg chg="addSp delSp modSp mod">
        <pc:chgData name="Dr Yasir Mahmood" userId="7ff1e0d9137e8b53" providerId="LiveId" clId="{B3E676A6-CF34-40B2-92D9-E1D9EAEE36E4}" dt="2026-06-10T11:35:12.809" v="675" actId="20577"/>
        <pc:sldMkLst>
          <pc:docMk/>
          <pc:sldMk cId="0" sldId="256"/>
        </pc:sldMkLst>
        <pc:spChg chg="mod">
          <ac:chgData name="Dr Yasir Mahmood" userId="7ff1e0d9137e8b53" providerId="LiveId" clId="{B3E676A6-CF34-40B2-92D9-E1D9EAEE36E4}" dt="2026-06-10T11:17:28.371" v="324" actId="14100"/>
          <ac:spMkLst>
            <pc:docMk/>
            <pc:sldMk cId="0" sldId="256"/>
            <ac:spMk id="2" creationId="{00000000-0000-0000-0000-000000000000}"/>
          </ac:spMkLst>
        </pc:spChg>
        <pc:spChg chg="del mod">
          <ac:chgData name="Dr Yasir Mahmood" userId="7ff1e0d9137e8b53" providerId="LiveId" clId="{B3E676A6-CF34-40B2-92D9-E1D9EAEE36E4}" dt="2026-06-10T11:34:28.758" v="648" actId="478"/>
          <ac:spMkLst>
            <pc:docMk/>
            <pc:sldMk cId="0" sldId="256"/>
            <ac:spMk id="3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6:15.122" v="316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7:32.682" v="570" actId="1036"/>
          <ac:spMkLst>
            <pc:docMk/>
            <pc:sldMk cId="0" sldId="256"/>
            <ac:spMk id="5" creationId="{00000000-0000-0000-0000-000000000000}"/>
          </ac:spMkLst>
        </pc:spChg>
        <pc:spChg chg="mod">
          <ac:chgData name="Dr Yasir Mahmood" userId="7ff1e0d9137e8b53" providerId="LiveId" clId="{B3E676A6-CF34-40B2-92D9-E1D9EAEE36E4}" dt="2026-06-09T09:58:56.583" v="28" actId="20577"/>
          <ac:spMkLst>
            <pc:docMk/>
            <pc:sldMk cId="0" sldId="256"/>
            <ac:spMk id="6" creationId="{00000000-0000-0000-0000-000000000000}"/>
          </ac:spMkLst>
        </pc:spChg>
        <pc:spChg chg="del mod">
          <ac:chgData name="Dr Yasir Mahmood" userId="7ff1e0d9137e8b53" providerId="LiveId" clId="{B3E676A6-CF34-40B2-92D9-E1D9EAEE36E4}" dt="2026-06-10T08:20:12.125" v="80" actId="478"/>
          <ac:spMkLst>
            <pc:docMk/>
            <pc:sldMk cId="0" sldId="256"/>
            <ac:spMk id="7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7:32.682" v="570" actId="1036"/>
          <ac:spMkLst>
            <pc:docMk/>
            <pc:sldMk cId="0" sldId="256"/>
            <ac:spMk id="8" creationId="{00000000-0000-0000-0000-000000000000}"/>
          </ac:spMkLst>
        </pc:spChg>
        <pc:spChg chg="del">
          <ac:chgData name="Dr Yasir Mahmood" userId="7ff1e0d9137e8b53" providerId="LiveId" clId="{B3E676A6-CF34-40B2-92D9-E1D9EAEE36E4}" dt="2026-06-10T08:22:38.681" v="90" actId="478"/>
          <ac:spMkLst>
            <pc:docMk/>
            <pc:sldMk cId="0" sldId="256"/>
            <ac:spMk id="9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31:33.997" v="280" actId="114"/>
          <ac:spMkLst>
            <pc:docMk/>
            <pc:sldMk cId="0" sldId="256"/>
            <ac:spMk id="15" creationId="{00000000-0000-0000-0000-000000000000}"/>
          </ac:spMkLst>
        </pc:spChg>
        <pc:spChg chg="mod">
          <ac:chgData name="Dr Yasir Mahmood" userId="7ff1e0d9137e8b53" providerId="LiveId" clId="{B3E676A6-CF34-40B2-92D9-E1D9EAEE36E4}" dt="2026-06-09T10:05:33.040" v="62" actId="6549"/>
          <ac:spMkLst>
            <pc:docMk/>
            <pc:sldMk cId="0" sldId="256"/>
            <ac:spMk id="20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8:29.002" v="373" actId="20577"/>
          <ac:spMkLst>
            <pc:docMk/>
            <pc:sldMk cId="0" sldId="256"/>
            <ac:spMk id="87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8:46.968" v="380" actId="1036"/>
          <ac:spMkLst>
            <pc:docMk/>
            <pc:sldMk cId="0" sldId="256"/>
            <ac:spMk id="88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8:46.968" v="380" actId="1036"/>
          <ac:spMkLst>
            <pc:docMk/>
            <pc:sldMk cId="0" sldId="256"/>
            <ac:spMk id="89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8:46.968" v="380" actId="1036"/>
          <ac:spMkLst>
            <pc:docMk/>
            <pc:sldMk cId="0" sldId="256"/>
            <ac:spMk id="90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18:46.968" v="380" actId="1036"/>
          <ac:spMkLst>
            <pc:docMk/>
            <pc:sldMk cId="0" sldId="256"/>
            <ac:spMk id="91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8:12.690" v="221" actId="1036"/>
          <ac:spMkLst>
            <pc:docMk/>
            <pc:sldMk cId="0" sldId="256"/>
            <ac:spMk id="92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01.756" v="381" actId="1076"/>
          <ac:spMkLst>
            <pc:docMk/>
            <pc:sldMk cId="0" sldId="256"/>
            <ac:spMk id="93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1:37.245" v="448" actId="14100"/>
          <ac:spMkLst>
            <pc:docMk/>
            <pc:sldMk cId="0" sldId="256"/>
            <ac:spMk id="94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4:20.030" v="482" actId="20577"/>
          <ac:spMkLst>
            <pc:docMk/>
            <pc:sldMk cId="0" sldId="256"/>
            <ac:spMk id="96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35:12.809" v="675" actId="20577"/>
          <ac:spMkLst>
            <pc:docMk/>
            <pc:sldMk cId="0" sldId="256"/>
            <ac:spMk id="98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99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00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7:58.697" v="575" actId="20577"/>
          <ac:spMkLst>
            <pc:docMk/>
            <pc:sldMk cId="0" sldId="256"/>
            <ac:spMk id="103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05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06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8:04.014" v="576" actId="20577"/>
          <ac:spMkLst>
            <pc:docMk/>
            <pc:sldMk cId="0" sldId="256"/>
            <ac:spMk id="107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08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8:10.557" v="577" actId="20577"/>
          <ac:spMkLst>
            <pc:docMk/>
            <pc:sldMk cId="0" sldId="256"/>
            <ac:spMk id="111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12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8:13.043" v="578" actId="20577"/>
          <ac:spMkLst>
            <pc:docMk/>
            <pc:sldMk cId="0" sldId="256"/>
            <ac:spMk id="115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20:28.430" v="434" actId="1036"/>
          <ac:spMkLst>
            <pc:docMk/>
            <pc:sldMk cId="0" sldId="256"/>
            <ac:spMk id="116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13.629" v="195" actId="14100"/>
          <ac:spMkLst>
            <pc:docMk/>
            <pc:sldMk cId="0" sldId="256"/>
            <ac:spMk id="117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21.711" v="196" actId="1076"/>
          <ac:spMkLst>
            <pc:docMk/>
            <pc:sldMk cId="0" sldId="256"/>
            <ac:spMk id="119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32:26.127" v="615" actId="207"/>
          <ac:spMkLst>
            <pc:docMk/>
            <pc:sldMk cId="0" sldId="256"/>
            <ac:spMk id="120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21.711" v="196" actId="1076"/>
          <ac:spMkLst>
            <pc:docMk/>
            <pc:sldMk cId="0" sldId="256"/>
            <ac:spMk id="121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11:32:32.630" v="616" actId="207"/>
          <ac:spMkLst>
            <pc:docMk/>
            <pc:sldMk cId="0" sldId="256"/>
            <ac:spMk id="122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46.693" v="201" actId="1076"/>
          <ac:spMkLst>
            <pc:docMk/>
            <pc:sldMk cId="0" sldId="256"/>
            <ac:spMk id="123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46.693" v="201" actId="1076"/>
          <ac:spMkLst>
            <pc:docMk/>
            <pc:sldMk cId="0" sldId="256"/>
            <ac:spMk id="124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7:05.968" v="205" actId="1036"/>
          <ac:spMkLst>
            <pc:docMk/>
            <pc:sldMk cId="0" sldId="256"/>
            <ac:spMk id="125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56.473" v="202" actId="1076"/>
          <ac:spMkLst>
            <pc:docMk/>
            <pc:sldMk cId="0" sldId="256"/>
            <ac:spMk id="126" creationId="{00000000-0000-0000-0000-000000000000}"/>
          </ac:spMkLst>
        </pc:spChg>
        <pc:spChg chg="mod">
          <ac:chgData name="Dr Yasir Mahmood" userId="7ff1e0d9137e8b53" providerId="LiveId" clId="{B3E676A6-CF34-40B2-92D9-E1D9EAEE36E4}" dt="2026-06-10T08:26:46.693" v="201" actId="1076"/>
          <ac:spMkLst>
            <pc:docMk/>
            <pc:sldMk cId="0" sldId="256"/>
            <ac:spMk id="127" creationId="{00000000-0000-0000-0000-000000000000}"/>
          </ac:spMkLst>
        </pc:spChg>
        <pc:spChg chg="del mod">
          <ac:chgData name="Dr Yasir Mahmood" userId="7ff1e0d9137e8b53" providerId="LiveId" clId="{B3E676A6-CF34-40B2-92D9-E1D9EAEE36E4}" dt="2026-06-10T11:33:11.132" v="620" actId="478"/>
          <ac:spMkLst>
            <pc:docMk/>
            <pc:sldMk cId="0" sldId="256"/>
            <ac:spMk id="129" creationId="{00000000-0000-0000-0000-000000000000}"/>
          </ac:spMkLst>
        </pc:spChg>
        <pc:spChg chg="add del mod">
          <ac:chgData name="Dr Yasir Mahmood" userId="7ff1e0d9137e8b53" providerId="LiveId" clId="{B3E676A6-CF34-40B2-92D9-E1D9EAEE36E4}" dt="2026-06-10T08:22:41.812" v="92" actId="478"/>
          <ac:spMkLst>
            <pc:docMk/>
            <pc:sldMk cId="0" sldId="256"/>
            <ac:spMk id="134" creationId="{48D373E0-B85E-A909-57B0-4A18B0FDCB5E}"/>
          </ac:spMkLst>
        </pc:spChg>
        <pc:spChg chg="add mod">
          <ac:chgData name="Dr Yasir Mahmood" userId="7ff1e0d9137e8b53" providerId="LiveId" clId="{B3E676A6-CF34-40B2-92D9-E1D9EAEE36E4}" dt="2026-06-10T11:27:43.167" v="574" actId="1035"/>
          <ac:spMkLst>
            <pc:docMk/>
            <pc:sldMk cId="0" sldId="256"/>
            <ac:spMk id="136" creationId="{DC7C3E7E-0FB7-BB2B-4FAC-161CC7B64545}"/>
          </ac:spMkLst>
        </pc:spChg>
        <pc:spChg chg="add mod">
          <ac:chgData name="Dr Yasir Mahmood" userId="7ff1e0d9137e8b53" providerId="LiveId" clId="{B3E676A6-CF34-40B2-92D9-E1D9EAEE36E4}" dt="2026-06-10T11:27:43.167" v="574" actId="1035"/>
          <ac:spMkLst>
            <pc:docMk/>
            <pc:sldMk cId="0" sldId="256"/>
            <ac:spMk id="138" creationId="{6BD42BA8-E585-07A2-113B-C6D67204B29A}"/>
          </ac:spMkLst>
        </pc:spChg>
        <pc:spChg chg="add mod">
          <ac:chgData name="Dr Yasir Mahmood" userId="7ff1e0d9137e8b53" providerId="LiveId" clId="{B3E676A6-CF34-40B2-92D9-E1D9EAEE36E4}" dt="2026-06-10T11:23:45.362" v="480" actId="1076"/>
          <ac:spMkLst>
            <pc:docMk/>
            <pc:sldMk cId="0" sldId="256"/>
            <ac:spMk id="140" creationId="{37B62928-A217-5E19-E167-BEB15AAE02ED}"/>
          </ac:spMkLst>
        </pc:spChg>
        <pc:spChg chg="add del mod">
          <ac:chgData name="Dr Yasir Mahmood" userId="7ff1e0d9137e8b53" providerId="LiveId" clId="{B3E676A6-CF34-40B2-92D9-E1D9EAEE36E4}" dt="2026-06-10T11:20:51.887" v="440" actId="478"/>
          <ac:spMkLst>
            <pc:docMk/>
            <pc:sldMk cId="0" sldId="256"/>
            <ac:spMk id="142" creationId="{76E5A396-54B0-FF1C-B4D2-81E330D50941}"/>
          </ac:spMkLst>
        </pc:spChg>
        <pc:spChg chg="add del mod">
          <ac:chgData name="Dr Yasir Mahmood" userId="7ff1e0d9137e8b53" providerId="LiveId" clId="{B3E676A6-CF34-40B2-92D9-E1D9EAEE36E4}" dt="2026-06-10T11:21:05.726" v="445" actId="478"/>
          <ac:spMkLst>
            <pc:docMk/>
            <pc:sldMk cId="0" sldId="256"/>
            <ac:spMk id="144" creationId="{4B8F5C96-FDB3-0B5E-E44D-CA01606FC559}"/>
          </ac:spMkLst>
        </pc:spChg>
        <pc:spChg chg="add del">
          <ac:chgData name="Dr Yasir Mahmood" userId="7ff1e0d9137e8b53" providerId="LiveId" clId="{B3E676A6-CF34-40B2-92D9-E1D9EAEE36E4}" dt="2026-06-10T11:21:05.025" v="444" actId="478"/>
          <ac:spMkLst>
            <pc:docMk/>
            <pc:sldMk cId="0" sldId="256"/>
            <ac:spMk id="146" creationId="{08E216B6-8653-2F24-8F71-2F3CAB09031A}"/>
          </ac:spMkLst>
        </pc:spChg>
        <pc:spChg chg="add mod">
          <ac:chgData name="Dr Yasir Mahmood" userId="7ff1e0d9137e8b53" providerId="LiveId" clId="{B3E676A6-CF34-40B2-92D9-E1D9EAEE36E4}" dt="2026-06-10T11:22:08.867" v="456" actId="20577"/>
          <ac:spMkLst>
            <pc:docMk/>
            <pc:sldMk cId="0" sldId="256"/>
            <ac:spMk id="148" creationId="{653F3C14-A06E-291F-2D14-B822DF4977BF}"/>
          </ac:spMkLst>
        </pc:spChg>
        <pc:spChg chg="add mod">
          <ac:chgData name="Dr Yasir Mahmood" userId="7ff1e0d9137e8b53" providerId="LiveId" clId="{B3E676A6-CF34-40B2-92D9-E1D9EAEE36E4}" dt="2026-06-10T11:22:42.269" v="461" actId="20577"/>
          <ac:spMkLst>
            <pc:docMk/>
            <pc:sldMk cId="0" sldId="256"/>
            <ac:spMk id="150" creationId="{C452AB3C-A165-295D-9E21-C193D1FDC3D0}"/>
          </ac:spMkLst>
        </pc:spChg>
        <pc:spChg chg="add mod">
          <ac:chgData name="Dr Yasir Mahmood" userId="7ff1e0d9137e8b53" providerId="LiveId" clId="{B3E676A6-CF34-40B2-92D9-E1D9EAEE36E4}" dt="2026-06-10T11:22:55.107" v="466" actId="20577"/>
          <ac:spMkLst>
            <pc:docMk/>
            <pc:sldMk cId="0" sldId="256"/>
            <ac:spMk id="152" creationId="{A10A0320-0AC8-AFF0-6B0B-606B49CD7315}"/>
          </ac:spMkLst>
        </pc:spChg>
        <pc:spChg chg="add mod">
          <ac:chgData name="Dr Yasir Mahmood" userId="7ff1e0d9137e8b53" providerId="LiveId" clId="{B3E676A6-CF34-40B2-92D9-E1D9EAEE36E4}" dt="2026-06-10T11:23:01.216" v="471" actId="20577"/>
          <ac:spMkLst>
            <pc:docMk/>
            <pc:sldMk cId="0" sldId="256"/>
            <ac:spMk id="154" creationId="{5896895A-DEE1-9E3A-E04E-6825DB07A007}"/>
          </ac:spMkLst>
        </pc:spChg>
        <pc:spChg chg="add mod ord">
          <ac:chgData name="Dr Yasir Mahmood" userId="7ff1e0d9137e8b53" providerId="LiveId" clId="{B3E676A6-CF34-40B2-92D9-E1D9EAEE36E4}" dt="2026-06-10T11:23:28.244" v="479" actId="167"/>
          <ac:spMkLst>
            <pc:docMk/>
            <pc:sldMk cId="0" sldId="256"/>
            <ac:spMk id="156" creationId="{22A68F47-5E7B-FEF7-DA0F-46210FFA71A3}"/>
          </ac:spMkLst>
        </pc:spChg>
        <pc:spChg chg="add del">
          <ac:chgData name="Dr Yasir Mahmood" userId="7ff1e0d9137e8b53" providerId="LiveId" clId="{B3E676A6-CF34-40B2-92D9-E1D9EAEE36E4}" dt="2026-06-10T11:29:48.977" v="586" actId="22"/>
          <ac:spMkLst>
            <pc:docMk/>
            <pc:sldMk cId="0" sldId="256"/>
            <ac:spMk id="158" creationId="{7817AADC-EA8F-A2C8-EF5A-F790BDB771B8}"/>
          </ac:spMkLst>
        </pc:spChg>
        <pc:spChg chg="add del">
          <ac:chgData name="Dr Yasir Mahmood" userId="7ff1e0d9137e8b53" providerId="LiveId" clId="{B3E676A6-CF34-40B2-92D9-E1D9EAEE36E4}" dt="2026-06-10T11:29:52.334" v="588" actId="22"/>
          <ac:spMkLst>
            <pc:docMk/>
            <pc:sldMk cId="0" sldId="256"/>
            <ac:spMk id="162" creationId="{717C6A26-F53C-3963-0139-7B89758290CA}"/>
          </ac:spMkLst>
        </pc:spChg>
        <pc:spChg chg="add mod">
          <ac:chgData name="Dr Yasir Mahmood" userId="7ff1e0d9137e8b53" providerId="LiveId" clId="{B3E676A6-CF34-40B2-92D9-E1D9EAEE36E4}" dt="2026-06-10T11:33:15.711" v="636" actId="1035"/>
          <ac:spMkLst>
            <pc:docMk/>
            <pc:sldMk cId="0" sldId="256"/>
            <ac:spMk id="168" creationId="{F76EEC4E-CC9A-759E-BBD7-D9BE7A9BC476}"/>
          </ac:spMkLst>
        </pc:spChg>
        <pc:spChg chg="add mod">
          <ac:chgData name="Dr Yasir Mahmood" userId="7ff1e0d9137e8b53" providerId="LiveId" clId="{B3E676A6-CF34-40B2-92D9-E1D9EAEE36E4}" dt="2026-06-10T11:34:48.786" v="649" actId="1076"/>
          <ac:spMkLst>
            <pc:docMk/>
            <pc:sldMk cId="0" sldId="256"/>
            <ac:spMk id="170" creationId="{21D950C3-F537-5548-0FE2-9FBC6814DA27}"/>
          </ac:spMkLst>
        </pc:spChg>
        <pc:picChg chg="add mod">
          <ac:chgData name="Dr Yasir Mahmood" userId="7ff1e0d9137e8b53" providerId="LiveId" clId="{B3E676A6-CF34-40B2-92D9-E1D9EAEE36E4}" dt="2026-06-10T11:26:29.948" v="552" actId="1038"/>
          <ac:picMkLst>
            <pc:docMk/>
            <pc:sldMk cId="0" sldId="256"/>
            <ac:picMk id="131" creationId="{E4811DE1-F9FC-3115-D84C-7037A92050DC}"/>
          </ac:picMkLst>
        </pc:picChg>
        <pc:picChg chg="add del mod">
          <ac:chgData name="Dr Yasir Mahmood" userId="7ff1e0d9137e8b53" providerId="LiveId" clId="{B3E676A6-CF34-40B2-92D9-E1D9EAEE36E4}" dt="2026-06-09T09:59:30.279" v="34" actId="478"/>
          <ac:picMkLst>
            <pc:docMk/>
            <pc:sldMk cId="0" sldId="256"/>
            <ac:picMk id="131" creationId="{F08B3D7C-4E6E-C13B-B283-05F0B7185CFA}"/>
          </ac:picMkLst>
        </pc:picChg>
        <pc:picChg chg="add mod">
          <ac:chgData name="Dr Yasir Mahmood" userId="7ff1e0d9137e8b53" providerId="LiveId" clId="{B3E676A6-CF34-40B2-92D9-E1D9EAEE36E4}" dt="2026-06-10T11:26:08.580" v="526" actId="1036"/>
          <ac:picMkLst>
            <pc:docMk/>
            <pc:sldMk cId="0" sldId="256"/>
            <ac:picMk id="132" creationId="{A227FC97-DD50-20C1-4B0C-623C553C19B5}"/>
          </ac:picMkLst>
        </pc:picChg>
        <pc:picChg chg="add del mod">
          <ac:chgData name="Dr Yasir Mahmood" userId="7ff1e0d9137e8b53" providerId="LiveId" clId="{B3E676A6-CF34-40B2-92D9-E1D9EAEE36E4}" dt="2026-06-09T10:02:21.997" v="45" actId="478"/>
          <ac:picMkLst>
            <pc:docMk/>
            <pc:sldMk cId="0" sldId="256"/>
            <ac:picMk id="134" creationId="{C87653AF-FABD-4DCC-68FD-4B6B2CF85692}"/>
          </ac:picMkLst>
        </pc:picChg>
        <pc:picChg chg="add del mod">
          <ac:chgData name="Dr Yasir Mahmood" userId="7ff1e0d9137e8b53" providerId="LiveId" clId="{B3E676A6-CF34-40B2-92D9-E1D9EAEE36E4}" dt="2026-06-09T10:04:22.089" v="57" actId="478"/>
          <ac:picMkLst>
            <pc:docMk/>
            <pc:sldMk cId="0" sldId="256"/>
            <ac:picMk id="136" creationId="{E199F48F-2E19-EB35-4784-C8986CB8875D}"/>
          </ac:picMkLst>
        </pc:picChg>
        <pc:picChg chg="add del">
          <ac:chgData name="Dr Yasir Mahmood" userId="7ff1e0d9137e8b53" providerId="LiveId" clId="{B3E676A6-CF34-40B2-92D9-E1D9EAEE36E4}" dt="2026-06-10T11:29:48.977" v="586" actId="22"/>
          <ac:picMkLst>
            <pc:docMk/>
            <pc:sldMk cId="0" sldId="256"/>
            <ac:picMk id="160" creationId="{414D3553-7213-5066-463C-FDA88EE9FE77}"/>
          </ac:picMkLst>
        </pc:picChg>
        <pc:picChg chg="add del">
          <ac:chgData name="Dr Yasir Mahmood" userId="7ff1e0d9137e8b53" providerId="LiveId" clId="{B3E676A6-CF34-40B2-92D9-E1D9EAEE36E4}" dt="2026-06-10T11:29:52.334" v="588" actId="22"/>
          <ac:picMkLst>
            <pc:docMk/>
            <pc:sldMk cId="0" sldId="256"/>
            <ac:picMk id="164" creationId="{CA756CD6-EC31-3D2A-B5FF-AC254C3EB4A3}"/>
          </ac:picMkLst>
        </pc:picChg>
        <pc:picChg chg="add del mod">
          <ac:chgData name="Dr Yasir Mahmood" userId="7ff1e0d9137e8b53" providerId="LiveId" clId="{B3E676A6-CF34-40B2-92D9-E1D9EAEE36E4}" dt="2026-06-10T11:30:30.635" v="595" actId="478"/>
          <ac:picMkLst>
            <pc:docMk/>
            <pc:sldMk cId="0" sldId="256"/>
            <ac:picMk id="166" creationId="{B932C1CA-7664-D0D3-622C-985088D62B5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770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4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5">
            <a:extLst>
              <a:ext uri="{FF2B5EF4-FFF2-40B4-BE49-F238E27FC236}">
                <a16:creationId xmlns:a16="http://schemas.microsoft.com/office/drawing/2014/main" id="{E9996BB4-E03E-6184-43FD-A7A42DF71F62}"/>
              </a:ext>
            </a:extLst>
          </p:cNvPr>
          <p:cNvSpPr/>
          <p:nvPr/>
        </p:nvSpPr>
        <p:spPr>
          <a:xfrm>
            <a:off x="7976921" y="7948421"/>
            <a:ext cx="5488762" cy="495301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6" name="Shape 98">
            <a:extLst>
              <a:ext uri="{FF2B5EF4-FFF2-40B4-BE49-F238E27FC236}">
                <a16:creationId xmlns:a16="http://schemas.microsoft.com/office/drawing/2014/main" id="{22A68F47-5E7B-FEF7-DA0F-46210FFA71A3}"/>
              </a:ext>
            </a:extLst>
          </p:cNvPr>
          <p:cNvSpPr/>
          <p:nvPr/>
        </p:nvSpPr>
        <p:spPr>
          <a:xfrm>
            <a:off x="640081" y="19638264"/>
            <a:ext cx="20103998" cy="2926080"/>
          </a:xfrm>
          <a:prstGeom prst="roundRect">
            <a:avLst>
              <a:gd name="adj" fmla="val 2813"/>
            </a:avLst>
          </a:prstGeom>
          <a:solidFill>
            <a:srgbClr val="FFFFFF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" name="Shape 0"/>
          <p:cNvSpPr/>
          <p:nvPr/>
        </p:nvSpPr>
        <p:spPr>
          <a:xfrm>
            <a:off x="267" y="1627632"/>
            <a:ext cx="21384158" cy="3511296"/>
          </a:xfrm>
          <a:prstGeom prst="rect">
            <a:avLst/>
          </a:prstGeom>
          <a:solidFill>
            <a:srgbClr val="002060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-225247" y="2914650"/>
            <a:ext cx="4114800" cy="4114800"/>
          </a:xfrm>
          <a:prstGeom prst="ellipse">
            <a:avLst/>
          </a:prstGeom>
          <a:solidFill>
            <a:srgbClr val="00B4D8">
              <a:alpha val="18000"/>
            </a:srgbClr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15747" y="2065020"/>
            <a:ext cx="201039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Aptos" panose="020B0004020202020204" pitchFamily="34" charset="0"/>
                <a:cs typeface="Times New Roman" pitchFamily="34" charset="-120"/>
              </a:rPr>
              <a:t>International Conference on Artificial Intelligence in Sports</a:t>
            </a:r>
            <a:endParaRPr lang="en-US" sz="11200" b="1" dirty="0">
              <a:solidFill>
                <a:srgbClr val="FFFFFF"/>
              </a:solidFill>
              <a:latin typeface="Aptos" panose="020B0004020202020204" pitchFamily="34" charset="0"/>
              <a:cs typeface="Times New Roman" pitchFamily="34" charset="-12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40080" y="1005840"/>
            <a:ext cx="20103998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200" dirty="0"/>
          </a:p>
        </p:txBody>
      </p:sp>
      <p:sp>
        <p:nvSpPr>
          <p:cNvPr id="8" name="Text 6"/>
          <p:cNvSpPr/>
          <p:nvPr/>
        </p:nvSpPr>
        <p:spPr>
          <a:xfrm>
            <a:off x="6721755" y="2775967"/>
            <a:ext cx="749167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Aptos" panose="020B0004020202020204" pitchFamily="34" charset="0"/>
                <a:ea typeface="Times New Roman" pitchFamily="34" charset="-122"/>
                <a:cs typeface="Times New Roman" pitchFamily="34" charset="-120"/>
              </a:rPr>
              <a:t>ICAIS 2026 | </a:t>
            </a:r>
            <a:r>
              <a:rPr lang="en-US" sz="3600" b="1" kern="0" spc="120" dirty="0">
                <a:solidFill>
                  <a:srgbClr val="E8C7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12-13 October 2026</a:t>
            </a:r>
            <a:endParaRPr lang="en-US" sz="2400" b="1" kern="0" spc="120" dirty="0">
              <a:solidFill>
                <a:srgbClr val="E8C76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0" y="5120640"/>
            <a:ext cx="21384158" cy="109728"/>
          </a:xfrm>
          <a:prstGeom prst="rect">
            <a:avLst/>
          </a:prstGeom>
          <a:solidFill>
            <a:srgbClr val="E9C46A"/>
          </a:solidFill>
          <a:ln w="12700">
            <a:solidFill>
              <a:srgbClr val="E9C46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640080" y="5596128"/>
            <a:ext cx="20103998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[Your Paper Title Here — Replace with Your Research Title in Bold]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40080" y="6830568"/>
            <a:ext cx="2010399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Author Name¹</a:t>
            </a:r>
            <a:r>
              <a:rPr lang="en-US" sz="20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,  Co-Author Name²,  Third Author³</a:t>
            </a:r>
            <a:r>
              <a:rPr lang="en-US" sz="2000" i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,  Supervisor Name¹ (Supervisor)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40080" y="7333488"/>
            <a:ext cx="2010399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4A5A6B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¹Department / Faculty, University Name, City, Country   ²Institution, City, Country   ³University Name, City, Country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7034479" y="7958328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Sub-theme: </a:t>
            </a:r>
            <a:r>
              <a:rPr lang="en-US" dirty="0">
                <a:solidFill>
                  <a:schemeClr val="bg1"/>
                </a:solidFill>
              </a:rPr>
              <a:t>AI in Injury Risk Assessment and Prevention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Shape 14"/>
          <p:cNvSpPr/>
          <p:nvPr/>
        </p:nvSpPr>
        <p:spPr>
          <a:xfrm>
            <a:off x="640080" y="8540496"/>
            <a:ext cx="20103998" cy="0"/>
          </a:xfrm>
          <a:prstGeom prst="line">
            <a:avLst/>
          </a:prstGeom>
          <a:noFill/>
          <a:ln w="190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640080" y="8814816"/>
            <a:ext cx="6530645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40080" y="8814816"/>
            <a:ext cx="6530645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kern="0" spc="12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ABSTRACT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640080" y="9317736"/>
            <a:ext cx="6530645" cy="3840480"/>
          </a:xfrm>
          <a:prstGeom prst="roundRect">
            <a:avLst>
              <a:gd name="adj" fmla="val 2143"/>
            </a:avLst>
          </a:prstGeom>
          <a:solidFill>
            <a:srgbClr val="FFFFFF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841248" y="9500616"/>
            <a:ext cx="6128309" cy="3520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Background: [Provide 1–2 sentences of context and motivation. Introduce the problem your study addresses.]</a:t>
            </a:r>
            <a:endParaRPr lang="en-US" sz="15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Objective: [State the primary aim of the study and any secondary objectives clearly and concisely.]</a:t>
            </a:r>
            <a:endParaRPr lang="en-US" sz="15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Methods: [Briefly describe the study design, participants, data collected, and analytical approach used.]</a:t>
            </a:r>
            <a:endParaRPr lang="en-US" sz="15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Results: [Summarise the key quantitative findings. Include performance metrics (e.g., AUC, accuracy, sensitivity).]</a:t>
            </a:r>
            <a:endParaRPr lang="en-US" sz="15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Conclusion: [State the main take-home message and its practical or clinical significance.]</a:t>
            </a:r>
            <a:endParaRPr lang="en-US" sz="1500" dirty="0"/>
          </a:p>
          <a:p>
            <a:pPr marL="0" indent="0" algn="l">
              <a:lnSpc>
                <a:spcPct val="130000"/>
              </a:lnSpc>
              <a:buNone/>
            </a:pP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[Maximum 150 words. Single-line spacing throughout.]</a:t>
            </a:r>
            <a:b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</a:b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KEYWORDS: Max 3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640080" y="13414248"/>
            <a:ext cx="6530645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640080" y="13414248"/>
            <a:ext cx="6530645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kern="0" spc="12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PROBLEM STATEMENT &amp; MOTIVATION</a:t>
            </a:r>
            <a:endParaRPr lang="en-US" sz="1800" dirty="0"/>
          </a:p>
        </p:txBody>
      </p:sp>
      <p:sp>
        <p:nvSpPr>
          <p:cNvPr id="23" name="Shape 21"/>
          <p:cNvSpPr/>
          <p:nvPr/>
        </p:nvSpPr>
        <p:spPr>
          <a:xfrm>
            <a:off x="640080" y="13917168"/>
            <a:ext cx="6530645" cy="5303520"/>
          </a:xfrm>
          <a:prstGeom prst="roundRect">
            <a:avLst>
              <a:gd name="adj" fmla="val 1552"/>
            </a:avLst>
          </a:prstGeom>
          <a:solidFill>
            <a:srgbClr val="EAF2FB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841248" y="14118336"/>
            <a:ext cx="1981810" cy="1143000"/>
          </a:xfrm>
          <a:prstGeom prst="roundRect">
            <a:avLst>
              <a:gd name="adj" fmla="val 6400"/>
            </a:avLst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841248" y="14191488"/>
            <a:ext cx="198181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 1</a:t>
            </a:r>
            <a:endParaRPr lang="en-US" sz="2600" dirty="0"/>
          </a:p>
        </p:txBody>
      </p:sp>
      <p:sp>
        <p:nvSpPr>
          <p:cNvPr id="26" name="Text 24"/>
          <p:cNvSpPr/>
          <p:nvPr/>
        </p:nvSpPr>
        <p:spPr>
          <a:xfrm>
            <a:off x="841248" y="14740128"/>
            <a:ext cx="198181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Key metric or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statistic label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2914498" y="14118336"/>
            <a:ext cx="1981810" cy="1143000"/>
          </a:xfrm>
          <a:prstGeom prst="roundRect">
            <a:avLst>
              <a:gd name="adj" fmla="val 6400"/>
            </a:avLst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2914498" y="14191488"/>
            <a:ext cx="198181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 2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2914498" y="14740128"/>
            <a:ext cx="198181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Key metric or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statistic label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4987747" y="14118336"/>
            <a:ext cx="1981810" cy="1143000"/>
          </a:xfrm>
          <a:prstGeom prst="roundRect">
            <a:avLst>
              <a:gd name="adj" fmla="val 6400"/>
            </a:avLst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4987747" y="14191488"/>
            <a:ext cx="198181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 3</a:t>
            </a:r>
            <a:endParaRPr lang="en-US" sz="2600" dirty="0"/>
          </a:p>
        </p:txBody>
      </p:sp>
      <p:sp>
        <p:nvSpPr>
          <p:cNvPr id="32" name="Text 30"/>
          <p:cNvSpPr/>
          <p:nvPr/>
        </p:nvSpPr>
        <p:spPr>
          <a:xfrm>
            <a:off x="4987747" y="14740128"/>
            <a:ext cx="198181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Key metric or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statistic label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841248" y="15444216"/>
            <a:ext cx="6329477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endParaRPr lang="en-US" sz="1500" b="1" dirty="0">
              <a:solidFill>
                <a:srgbClr val="0D1B2A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>
              <a:lnSpc>
                <a:spcPct val="128000"/>
              </a:lnSpc>
            </a:pPr>
            <a:endParaRPr lang="en-US" sz="1500" dirty="0">
              <a:solidFill>
                <a:srgbClr val="0D1B2A"/>
              </a:solidFill>
              <a:latin typeface="Times New Roman" pitchFamily="34" charset="0"/>
              <a:cs typeface="Times New Roman" pitchFamily="34" charset="-120"/>
            </a:endParaRPr>
          </a:p>
          <a:p>
            <a:pPr>
              <a:lnSpc>
                <a:spcPct val="128000"/>
              </a:lnSpc>
            </a:pPr>
            <a:endParaRPr lang="en-US" sz="1500" dirty="0">
              <a:solidFill>
                <a:srgbClr val="0D1B2A"/>
              </a:solidFill>
              <a:latin typeface="Times New Roman" pitchFamily="34" charset="0"/>
              <a:cs typeface="Times New Roman" pitchFamily="34" charset="-120"/>
            </a:endParaRPr>
          </a:p>
          <a:p>
            <a:pPr>
              <a:lnSpc>
                <a:spcPct val="128000"/>
              </a:lnSpc>
            </a:pPr>
            <a:r>
              <a:rPr lang="en-US" sz="1500" b="1" dirty="0">
                <a:solidFill>
                  <a:srgbClr val="0D1B2A"/>
                </a:solidFill>
                <a:latin typeface="Times New Roman" pitchFamily="34" charset="0"/>
                <a:cs typeface="Times New Roman" pitchFamily="34" charset="-120"/>
              </a:rPr>
              <a:t>Problem Statement: </a:t>
            </a: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cs typeface="Times New Roman" pitchFamily="34" charset="-120"/>
              </a:rPr>
              <a:t>What problem does this work address? Why does it matter in a sports context? </a:t>
            </a:r>
          </a:p>
          <a:p>
            <a:pPr marL="0" indent="0" algn="l">
              <a:lnSpc>
                <a:spcPct val="128000"/>
              </a:lnSpc>
              <a:buNone/>
            </a:pPr>
            <a:endParaRPr lang="en-US" sz="1500" b="1" dirty="0">
              <a:solidFill>
                <a:srgbClr val="0D1B2A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128000"/>
              </a:lnSpc>
              <a:buNone/>
            </a:pPr>
            <a:endParaRPr lang="en-US" sz="2000" b="1" dirty="0">
              <a:solidFill>
                <a:srgbClr val="0D1B2A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marL="0" indent="0" algn="l">
              <a:lnSpc>
                <a:spcPct val="128000"/>
              </a:lnSpc>
              <a:buNone/>
            </a:pPr>
            <a:r>
              <a:rPr lang="en-US" sz="15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Research Gap: </a:t>
            </a: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[Identify what is missing in current research. Why has this problem not been solved adequately?]
</a:t>
            </a:r>
            <a:endParaRPr lang="en-US" sz="1500" dirty="0"/>
          </a:p>
        </p:txBody>
      </p:sp>
      <p:sp>
        <p:nvSpPr>
          <p:cNvPr id="34" name="Text 32"/>
          <p:cNvSpPr/>
          <p:nvPr/>
        </p:nvSpPr>
        <p:spPr>
          <a:xfrm>
            <a:off x="841248" y="17090136"/>
            <a:ext cx="6128309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5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Motivation: </a:t>
            </a:r>
            <a:r>
              <a:rPr lang="en-US" sz="15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[Explain why this study is timely and important. How does AI/ML offer a novel solution? What practical impact is expected?]</a:t>
            </a:r>
            <a:endParaRPr lang="en-US" sz="1500" dirty="0"/>
          </a:p>
        </p:txBody>
      </p:sp>
      <p:sp>
        <p:nvSpPr>
          <p:cNvPr id="35" name="Shape 33"/>
          <p:cNvSpPr/>
          <p:nvPr/>
        </p:nvSpPr>
        <p:spPr>
          <a:xfrm>
            <a:off x="7426757" y="8814816"/>
            <a:ext cx="6530645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7426757" y="8814816"/>
            <a:ext cx="6530645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kern="0" spc="12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METHODOLOGY</a:t>
            </a:r>
            <a:endParaRPr lang="en-US" sz="1800" dirty="0"/>
          </a:p>
        </p:txBody>
      </p:sp>
      <p:sp>
        <p:nvSpPr>
          <p:cNvPr id="37" name="Shape 35"/>
          <p:cNvSpPr/>
          <p:nvPr/>
        </p:nvSpPr>
        <p:spPr>
          <a:xfrm>
            <a:off x="7426757" y="9317736"/>
            <a:ext cx="6530645" cy="10424160"/>
          </a:xfrm>
          <a:prstGeom prst="roundRect">
            <a:avLst>
              <a:gd name="adj" fmla="val 1260"/>
            </a:avLst>
          </a:prstGeom>
          <a:solidFill>
            <a:srgbClr val="FFFFFF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8" name="Shape 36"/>
          <p:cNvSpPr/>
          <p:nvPr/>
        </p:nvSpPr>
        <p:spPr>
          <a:xfrm>
            <a:off x="7609637" y="9518904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AF2FB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37"/>
          <p:cNvSpPr/>
          <p:nvPr/>
        </p:nvSpPr>
        <p:spPr>
          <a:xfrm>
            <a:off x="7719365" y="9976104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38"/>
          <p:cNvSpPr/>
          <p:nvPr/>
        </p:nvSpPr>
        <p:spPr>
          <a:xfrm>
            <a:off x="7719365" y="9976104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01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8505749" y="9628632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Study Design &amp; Participants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8505749" y="9957816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[Describe the study design (e.g., prospective cohort, RCT, cross-sectional). State the sample size, inclusion/exclusion criteria, sport, level of play, and duration of the study.]</a:t>
            </a:r>
            <a:endParaRPr lang="en-US" sz="1350" dirty="0"/>
          </a:p>
        </p:txBody>
      </p:sp>
      <p:sp>
        <p:nvSpPr>
          <p:cNvPr id="43" name="Shape 41"/>
          <p:cNvSpPr/>
          <p:nvPr/>
        </p:nvSpPr>
        <p:spPr>
          <a:xfrm>
            <a:off x="7609637" y="11219688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EF6EE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4" name="Shape 42"/>
          <p:cNvSpPr/>
          <p:nvPr/>
        </p:nvSpPr>
        <p:spPr>
          <a:xfrm>
            <a:off x="7719365" y="11676888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43"/>
          <p:cNvSpPr/>
          <p:nvPr/>
        </p:nvSpPr>
        <p:spPr>
          <a:xfrm>
            <a:off x="7719365" y="11676888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02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8505749" y="11329416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Data Collection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8505749" y="11658600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[List the data sources and instruments used — e.g., GPS wearables, force plates, wellness questionnaires, injury records. Specify collection frequency and any standardisation procedures.]</a:t>
            </a:r>
            <a:endParaRPr lang="en-US" sz="1350" dirty="0"/>
          </a:p>
        </p:txBody>
      </p:sp>
      <p:sp>
        <p:nvSpPr>
          <p:cNvPr id="48" name="Shape 46"/>
          <p:cNvSpPr/>
          <p:nvPr/>
        </p:nvSpPr>
        <p:spPr>
          <a:xfrm>
            <a:off x="7609637" y="12920472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AF2FB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Shape 47"/>
          <p:cNvSpPr/>
          <p:nvPr/>
        </p:nvSpPr>
        <p:spPr>
          <a:xfrm>
            <a:off x="7719365" y="13377672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7719365" y="13377672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03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8505749" y="13030200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Feature Engineering</a:t>
            </a:r>
            <a:endParaRPr lang="en-US" sz="1600" dirty="0"/>
          </a:p>
        </p:txBody>
      </p:sp>
      <p:sp>
        <p:nvSpPr>
          <p:cNvPr id="52" name="Text 50"/>
          <p:cNvSpPr/>
          <p:nvPr/>
        </p:nvSpPr>
        <p:spPr>
          <a:xfrm>
            <a:off x="8505749" y="13359384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[Describe how raw data were processed into model inputs. Include rolling averages, normalisation, feature selection methods, and the final number of features retained.]</a:t>
            </a:r>
            <a:endParaRPr lang="en-US" sz="1350" dirty="0"/>
          </a:p>
        </p:txBody>
      </p:sp>
      <p:sp>
        <p:nvSpPr>
          <p:cNvPr id="53" name="Shape 51"/>
          <p:cNvSpPr/>
          <p:nvPr/>
        </p:nvSpPr>
        <p:spPr>
          <a:xfrm>
            <a:off x="7609637" y="14621256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EF6EE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4" name="Shape 52"/>
          <p:cNvSpPr/>
          <p:nvPr/>
        </p:nvSpPr>
        <p:spPr>
          <a:xfrm>
            <a:off x="7719365" y="15078456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53"/>
          <p:cNvSpPr/>
          <p:nvPr/>
        </p:nvSpPr>
        <p:spPr>
          <a:xfrm>
            <a:off x="7719365" y="15078456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04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8505749" y="14730984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AI / ML Model</a:t>
            </a:r>
            <a:endParaRPr lang="en-US" sz="1600" dirty="0"/>
          </a:p>
        </p:txBody>
      </p:sp>
      <p:sp>
        <p:nvSpPr>
          <p:cNvPr id="57" name="Text 55"/>
          <p:cNvSpPr/>
          <p:nvPr/>
        </p:nvSpPr>
        <p:spPr>
          <a:xfrm>
            <a:off x="8505749" y="15060168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[State the algorithm(s) used (e.g., Random Forest, XGBoost, Neural Network, Ensemble). Describe training strategy, cross-validation approach, and handling of class imbalance (e.g., SMOTE).]</a:t>
            </a:r>
            <a:endParaRPr lang="en-US" sz="1350" dirty="0"/>
          </a:p>
        </p:txBody>
      </p:sp>
      <p:sp>
        <p:nvSpPr>
          <p:cNvPr id="58" name="Shape 56"/>
          <p:cNvSpPr/>
          <p:nvPr/>
        </p:nvSpPr>
        <p:spPr>
          <a:xfrm>
            <a:off x="7609637" y="16322040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AF2FB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Shape 57"/>
          <p:cNvSpPr/>
          <p:nvPr/>
        </p:nvSpPr>
        <p:spPr>
          <a:xfrm>
            <a:off x="7719365" y="16779240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 58"/>
          <p:cNvSpPr/>
          <p:nvPr/>
        </p:nvSpPr>
        <p:spPr>
          <a:xfrm>
            <a:off x="7719365" y="16779240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05</a:t>
            </a:r>
            <a:endParaRPr lang="en-US" sz="1600" dirty="0"/>
          </a:p>
        </p:txBody>
      </p:sp>
      <p:sp>
        <p:nvSpPr>
          <p:cNvPr id="61" name="Text 59"/>
          <p:cNvSpPr/>
          <p:nvPr/>
        </p:nvSpPr>
        <p:spPr>
          <a:xfrm>
            <a:off x="8505749" y="16431768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Evaluation Metrics</a:t>
            </a:r>
            <a:endParaRPr lang="en-US" sz="1600" dirty="0"/>
          </a:p>
        </p:txBody>
      </p:sp>
      <p:sp>
        <p:nvSpPr>
          <p:cNvPr id="62" name="Text 60"/>
          <p:cNvSpPr/>
          <p:nvPr/>
        </p:nvSpPr>
        <p:spPr>
          <a:xfrm>
            <a:off x="8505749" y="16760952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[List the metrics used to assess model performance: AUC-ROC, Sensitivity, Specificity, F1-Score, Accuracy. State significance thresholds and statistical tests applied.]</a:t>
            </a:r>
            <a:endParaRPr lang="en-US" sz="1350" dirty="0"/>
          </a:p>
        </p:txBody>
      </p:sp>
      <p:sp>
        <p:nvSpPr>
          <p:cNvPr id="63" name="Shape 61"/>
          <p:cNvSpPr/>
          <p:nvPr/>
        </p:nvSpPr>
        <p:spPr>
          <a:xfrm>
            <a:off x="7609637" y="18022824"/>
            <a:ext cx="6164885" cy="1572768"/>
          </a:xfrm>
          <a:prstGeom prst="roundRect">
            <a:avLst>
              <a:gd name="adj" fmla="val 4070"/>
            </a:avLst>
          </a:prstGeom>
          <a:solidFill>
            <a:srgbClr val="EEF6EE"/>
          </a:solidFill>
          <a:ln w="635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4" name="Shape 62"/>
          <p:cNvSpPr/>
          <p:nvPr/>
        </p:nvSpPr>
        <p:spPr>
          <a:xfrm>
            <a:off x="7719365" y="18480024"/>
            <a:ext cx="658368" cy="658368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 63"/>
          <p:cNvSpPr/>
          <p:nvPr/>
        </p:nvSpPr>
        <p:spPr>
          <a:xfrm>
            <a:off x="7719365" y="18480024"/>
            <a:ext cx="6583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06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8505749" y="18132552"/>
            <a:ext cx="5204765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Ethical Approval</a:t>
            </a:r>
            <a:endParaRPr lang="en-US" sz="1600" dirty="0"/>
          </a:p>
        </p:txBody>
      </p:sp>
      <p:sp>
        <p:nvSpPr>
          <p:cNvPr id="67" name="Text 65"/>
          <p:cNvSpPr/>
          <p:nvPr/>
        </p:nvSpPr>
        <p:spPr>
          <a:xfrm>
            <a:off x="8505749" y="18461736"/>
            <a:ext cx="5204765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[State the approving body, reference number, and confirm that participants provided written informed consent and that data were anonymised prior to analysis.]</a:t>
            </a:r>
            <a:endParaRPr lang="en-US" sz="1350" dirty="0"/>
          </a:p>
        </p:txBody>
      </p:sp>
      <p:sp>
        <p:nvSpPr>
          <p:cNvPr id="68" name="Shape 66"/>
          <p:cNvSpPr/>
          <p:nvPr/>
        </p:nvSpPr>
        <p:spPr>
          <a:xfrm>
            <a:off x="14213434" y="8814816"/>
            <a:ext cx="6530645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9" name="Text 67"/>
          <p:cNvSpPr/>
          <p:nvPr/>
        </p:nvSpPr>
        <p:spPr>
          <a:xfrm>
            <a:off x="14213434" y="8814816"/>
            <a:ext cx="6530645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kern="0" spc="12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RESULTS &amp; KEY FINDINGS</a:t>
            </a:r>
            <a:endParaRPr lang="en-US" sz="1800" dirty="0"/>
          </a:p>
        </p:txBody>
      </p:sp>
      <p:sp>
        <p:nvSpPr>
          <p:cNvPr id="70" name="Shape 68"/>
          <p:cNvSpPr/>
          <p:nvPr/>
        </p:nvSpPr>
        <p:spPr>
          <a:xfrm>
            <a:off x="14213434" y="9317736"/>
            <a:ext cx="6530645" cy="5577840"/>
          </a:xfrm>
          <a:prstGeom prst="roundRect">
            <a:avLst>
              <a:gd name="adj" fmla="val 1475"/>
            </a:avLst>
          </a:prstGeom>
          <a:solidFill>
            <a:srgbClr val="FFFFFF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1" name="Shape 69"/>
          <p:cNvSpPr/>
          <p:nvPr/>
        </p:nvSpPr>
        <p:spPr>
          <a:xfrm>
            <a:off x="14396314" y="9500616"/>
            <a:ext cx="3009290" cy="1353312"/>
          </a:xfrm>
          <a:prstGeom prst="roundRect">
            <a:avLst>
              <a:gd name="adj" fmla="val 6081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2" name="Text 70"/>
          <p:cNvSpPr/>
          <p:nvPr/>
        </p:nvSpPr>
        <p:spPr>
          <a:xfrm>
            <a:off x="14396314" y="9592056"/>
            <a:ext cx="300929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E9C46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0.XX</a:t>
            </a:r>
            <a:endParaRPr lang="en-US" sz="4200" dirty="0"/>
          </a:p>
        </p:txBody>
      </p:sp>
      <p:sp>
        <p:nvSpPr>
          <p:cNvPr id="73" name="Text 71"/>
          <p:cNvSpPr/>
          <p:nvPr/>
        </p:nvSpPr>
        <p:spPr>
          <a:xfrm>
            <a:off x="14396314" y="10195560"/>
            <a:ext cx="300929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AUC-ROC</a:t>
            </a:r>
            <a:endParaRPr lang="en-US" sz="1500" dirty="0"/>
          </a:p>
        </p:txBody>
      </p:sp>
      <p:sp>
        <p:nvSpPr>
          <p:cNvPr id="74" name="Text 72"/>
          <p:cNvSpPr/>
          <p:nvPr/>
        </p:nvSpPr>
        <p:spPr>
          <a:xfrm>
            <a:off x="14396314" y="10506456"/>
            <a:ext cx="300929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C8E0F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95% CI: X.XX–X.XX</a:t>
            </a:r>
            <a:endParaRPr lang="en-US" sz="1200" dirty="0"/>
          </a:p>
        </p:txBody>
      </p:sp>
      <p:sp>
        <p:nvSpPr>
          <p:cNvPr id="75" name="Shape 73"/>
          <p:cNvSpPr/>
          <p:nvPr/>
        </p:nvSpPr>
        <p:spPr>
          <a:xfrm>
            <a:off x="17551908" y="9500616"/>
            <a:ext cx="3009290" cy="1353312"/>
          </a:xfrm>
          <a:prstGeom prst="roundRect">
            <a:avLst>
              <a:gd name="adj" fmla="val 6081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6" name="Text 74"/>
          <p:cNvSpPr/>
          <p:nvPr/>
        </p:nvSpPr>
        <p:spPr>
          <a:xfrm>
            <a:off x="17551908" y="9592056"/>
            <a:ext cx="300929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E9C46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XX%</a:t>
            </a:r>
            <a:endParaRPr lang="en-US" sz="4200" dirty="0"/>
          </a:p>
        </p:txBody>
      </p:sp>
      <p:sp>
        <p:nvSpPr>
          <p:cNvPr id="77" name="Text 75"/>
          <p:cNvSpPr/>
          <p:nvPr/>
        </p:nvSpPr>
        <p:spPr>
          <a:xfrm>
            <a:off x="17551908" y="10195560"/>
            <a:ext cx="300929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Sensitivity</a:t>
            </a:r>
            <a:endParaRPr lang="en-US" sz="1500" dirty="0"/>
          </a:p>
        </p:txBody>
      </p:sp>
      <p:sp>
        <p:nvSpPr>
          <p:cNvPr id="78" name="Text 76"/>
          <p:cNvSpPr/>
          <p:nvPr/>
        </p:nvSpPr>
        <p:spPr>
          <a:xfrm>
            <a:off x="17551908" y="10506456"/>
            <a:ext cx="300929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C8E0F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True Positive Rate</a:t>
            </a:r>
            <a:endParaRPr lang="en-US" sz="1200" dirty="0"/>
          </a:p>
        </p:txBody>
      </p:sp>
      <p:sp>
        <p:nvSpPr>
          <p:cNvPr id="79" name="Shape 77"/>
          <p:cNvSpPr/>
          <p:nvPr/>
        </p:nvSpPr>
        <p:spPr>
          <a:xfrm>
            <a:off x="14396314" y="10981944"/>
            <a:ext cx="3009290" cy="1353312"/>
          </a:xfrm>
          <a:prstGeom prst="roundRect">
            <a:avLst>
              <a:gd name="adj" fmla="val 6081"/>
            </a:avLst>
          </a:prstGeom>
          <a:solidFill>
            <a:srgbClr val="002060"/>
          </a:solidFill>
          <a:ln w="12700">
            <a:solidFill>
              <a:srgbClr val="6D2E8B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0" name="Text 78"/>
          <p:cNvSpPr/>
          <p:nvPr/>
        </p:nvSpPr>
        <p:spPr>
          <a:xfrm>
            <a:off x="14396314" y="11073384"/>
            <a:ext cx="300929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E9C46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XX%</a:t>
            </a:r>
            <a:endParaRPr lang="en-US" sz="4200" dirty="0"/>
          </a:p>
        </p:txBody>
      </p:sp>
      <p:sp>
        <p:nvSpPr>
          <p:cNvPr id="81" name="Text 79"/>
          <p:cNvSpPr/>
          <p:nvPr/>
        </p:nvSpPr>
        <p:spPr>
          <a:xfrm>
            <a:off x="14396314" y="11676888"/>
            <a:ext cx="300929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Specificity</a:t>
            </a:r>
            <a:endParaRPr lang="en-US" sz="1500" dirty="0"/>
          </a:p>
        </p:txBody>
      </p:sp>
      <p:sp>
        <p:nvSpPr>
          <p:cNvPr id="82" name="Text 80"/>
          <p:cNvSpPr/>
          <p:nvPr/>
        </p:nvSpPr>
        <p:spPr>
          <a:xfrm>
            <a:off x="14396314" y="11987784"/>
            <a:ext cx="300929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C8E0F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True Negative Rate</a:t>
            </a:r>
            <a:endParaRPr lang="en-US" sz="1200" dirty="0"/>
          </a:p>
        </p:txBody>
      </p:sp>
      <p:sp>
        <p:nvSpPr>
          <p:cNvPr id="83" name="Shape 81"/>
          <p:cNvSpPr/>
          <p:nvPr/>
        </p:nvSpPr>
        <p:spPr>
          <a:xfrm>
            <a:off x="17551908" y="10981944"/>
            <a:ext cx="3009290" cy="1353312"/>
          </a:xfrm>
          <a:prstGeom prst="roundRect">
            <a:avLst>
              <a:gd name="adj" fmla="val 6081"/>
            </a:avLst>
          </a:prstGeom>
          <a:solidFill>
            <a:schemeClr val="bg2">
              <a:lumMod val="25000"/>
            </a:schemeClr>
          </a:solidFill>
          <a:ln w="12700">
            <a:solidFill>
              <a:srgbClr val="B45309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4" name="Text 82"/>
          <p:cNvSpPr/>
          <p:nvPr/>
        </p:nvSpPr>
        <p:spPr>
          <a:xfrm>
            <a:off x="17551908" y="11073384"/>
            <a:ext cx="300929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200" b="1" dirty="0">
                <a:solidFill>
                  <a:srgbClr val="E9C46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XX%</a:t>
            </a:r>
            <a:endParaRPr lang="en-US" sz="4200" dirty="0"/>
          </a:p>
        </p:txBody>
      </p:sp>
      <p:sp>
        <p:nvSpPr>
          <p:cNvPr id="85" name="Text 83"/>
          <p:cNvSpPr/>
          <p:nvPr/>
        </p:nvSpPr>
        <p:spPr>
          <a:xfrm>
            <a:off x="17551908" y="11676888"/>
            <a:ext cx="300929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[Key Outcome]</a:t>
            </a:r>
            <a:endParaRPr lang="en-US" sz="1500" dirty="0"/>
          </a:p>
        </p:txBody>
      </p:sp>
      <p:sp>
        <p:nvSpPr>
          <p:cNvPr id="86" name="Text 84"/>
          <p:cNvSpPr/>
          <p:nvPr/>
        </p:nvSpPr>
        <p:spPr>
          <a:xfrm>
            <a:off x="17551908" y="11987784"/>
            <a:ext cx="300929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C8E0F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[e.g. Injury Reduction]</a:t>
            </a:r>
            <a:endParaRPr lang="en-US" sz="1200" dirty="0"/>
          </a:p>
        </p:txBody>
      </p:sp>
      <p:sp>
        <p:nvSpPr>
          <p:cNvPr id="87" name="Text 85"/>
          <p:cNvSpPr/>
          <p:nvPr/>
        </p:nvSpPr>
        <p:spPr>
          <a:xfrm>
            <a:off x="14396314" y="12609576"/>
            <a:ext cx="616488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1.  </a:t>
            </a: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[Finding 1: Describe the most important result with supporting numbers or statistical values]</a:t>
            </a:r>
            <a:endParaRPr lang="en-US" sz="1400" dirty="0"/>
          </a:p>
        </p:txBody>
      </p:sp>
      <p:sp>
        <p:nvSpPr>
          <p:cNvPr id="88" name="Text 86"/>
          <p:cNvSpPr/>
          <p:nvPr/>
        </p:nvSpPr>
        <p:spPr>
          <a:xfrm>
            <a:off x="14396314" y="13136118"/>
            <a:ext cx="616488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2.  </a:t>
            </a: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[Finding 2: Describe a secondary result, comparison, or model performance detail.]</a:t>
            </a:r>
            <a:endParaRPr lang="en-US" sz="1400" dirty="0"/>
          </a:p>
        </p:txBody>
      </p:sp>
      <p:sp>
        <p:nvSpPr>
          <p:cNvPr id="89" name="Text 87"/>
          <p:cNvSpPr/>
          <p:nvPr/>
        </p:nvSpPr>
        <p:spPr>
          <a:xfrm>
            <a:off x="14396314" y="13529310"/>
            <a:ext cx="616488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3.  </a:t>
            </a: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[Finding 3: Feature importance, effect size, or clinical relevance measure.]</a:t>
            </a:r>
            <a:endParaRPr lang="en-US" sz="1400" dirty="0"/>
          </a:p>
        </p:txBody>
      </p:sp>
      <p:sp>
        <p:nvSpPr>
          <p:cNvPr id="90" name="Text 88"/>
          <p:cNvSpPr/>
          <p:nvPr/>
        </p:nvSpPr>
        <p:spPr>
          <a:xfrm>
            <a:off x="14396314" y="13922502"/>
            <a:ext cx="616488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4.  </a:t>
            </a: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[Finding 4: Comparison against baseline / prior methods or real-world outcome.]</a:t>
            </a:r>
            <a:endParaRPr lang="en-US" sz="1400" dirty="0"/>
          </a:p>
        </p:txBody>
      </p:sp>
      <p:sp>
        <p:nvSpPr>
          <p:cNvPr id="91" name="Text 89"/>
          <p:cNvSpPr/>
          <p:nvPr/>
        </p:nvSpPr>
        <p:spPr>
          <a:xfrm>
            <a:off x="14396314" y="14315694"/>
            <a:ext cx="6164885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5.  </a:t>
            </a: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[Finding 5: SHAP / explainability result, or additional validation finding.]</a:t>
            </a:r>
            <a:endParaRPr lang="en-US" sz="1400" dirty="0"/>
          </a:p>
        </p:txBody>
      </p:sp>
      <p:sp>
        <p:nvSpPr>
          <p:cNvPr id="92" name="Shape 90"/>
          <p:cNvSpPr/>
          <p:nvPr/>
        </p:nvSpPr>
        <p:spPr>
          <a:xfrm>
            <a:off x="14213434" y="15124938"/>
            <a:ext cx="6530645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3" name="Text 91"/>
          <p:cNvSpPr/>
          <p:nvPr/>
        </p:nvSpPr>
        <p:spPr>
          <a:xfrm>
            <a:off x="14140282" y="15151608"/>
            <a:ext cx="6530645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kern="0" spc="120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KEY FIGURE / VISUALISATION</a:t>
            </a:r>
            <a:endParaRPr lang="en-US" sz="1800" dirty="0"/>
          </a:p>
        </p:txBody>
      </p:sp>
      <p:sp>
        <p:nvSpPr>
          <p:cNvPr id="94" name="Shape 92"/>
          <p:cNvSpPr/>
          <p:nvPr/>
        </p:nvSpPr>
        <p:spPr>
          <a:xfrm>
            <a:off x="14213434" y="15654528"/>
            <a:ext cx="6530645" cy="4133088"/>
          </a:xfrm>
          <a:prstGeom prst="roundRect">
            <a:avLst>
              <a:gd name="adj" fmla="val 1957"/>
            </a:avLst>
          </a:prstGeom>
          <a:solidFill>
            <a:srgbClr val="EAF2FB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5" name="Shape 93"/>
          <p:cNvSpPr/>
          <p:nvPr/>
        </p:nvSpPr>
        <p:spPr>
          <a:xfrm>
            <a:off x="14533474" y="15974568"/>
            <a:ext cx="5890565" cy="3383280"/>
          </a:xfrm>
          <a:prstGeom prst="rect">
            <a:avLst/>
          </a:prstGeom>
          <a:solidFill>
            <a:srgbClr val="E0EEF8"/>
          </a:solidFill>
          <a:ln w="19050">
            <a:solidFill>
              <a:srgbClr val="00B4D8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96" name="Text 94"/>
          <p:cNvSpPr/>
          <p:nvPr/>
        </p:nvSpPr>
        <p:spPr>
          <a:xfrm>
            <a:off x="14533474" y="15974568"/>
            <a:ext cx="5890565" cy="3383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i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[Insert Chart, Graph, or Model Diagram Here]</a:t>
            </a:r>
            <a:endParaRPr lang="en-US" sz="1800" dirty="0"/>
          </a:p>
        </p:txBody>
      </p:sp>
      <p:sp>
        <p:nvSpPr>
          <p:cNvPr id="97" name="Text 95"/>
          <p:cNvSpPr/>
          <p:nvPr/>
        </p:nvSpPr>
        <p:spPr>
          <a:xfrm>
            <a:off x="14414602" y="19421856"/>
            <a:ext cx="612830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i="1" dirty="0">
                <a:solidFill>
                  <a:srgbClr val="4A5A6B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Figure 1. [Caption: Describe what the figure shows in one or two concise sentences.]</a:t>
            </a:r>
            <a:endParaRPr lang="en-US" sz="1300" dirty="0"/>
          </a:p>
        </p:txBody>
      </p:sp>
      <p:sp>
        <p:nvSpPr>
          <p:cNvPr id="98" name="Shape 96"/>
          <p:cNvSpPr/>
          <p:nvPr/>
        </p:nvSpPr>
        <p:spPr>
          <a:xfrm>
            <a:off x="640080" y="22665690"/>
            <a:ext cx="20103998" cy="475488"/>
          </a:xfrm>
          <a:prstGeom prst="roundRect">
            <a:avLst>
              <a:gd name="adj" fmla="val 15385"/>
            </a:avLst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pPr algn="ctr"/>
            <a:r>
              <a:rPr lang="en-US" b="1" kern="0" spc="120" dirty="0">
                <a:solidFill>
                  <a:srgbClr val="FFFFFF"/>
                </a:solidFill>
                <a:latin typeface="Times New Roman" pitchFamily="34" charset="0"/>
                <a:cs typeface="Times New Roman" pitchFamily="34" charset="-120"/>
              </a:rPr>
              <a:t>CONCLUSION &amp; FUTURE WORK</a:t>
            </a:r>
          </a:p>
        </p:txBody>
      </p:sp>
      <p:sp>
        <p:nvSpPr>
          <p:cNvPr id="99" name="Text 97"/>
          <p:cNvSpPr/>
          <p:nvPr/>
        </p:nvSpPr>
        <p:spPr>
          <a:xfrm>
            <a:off x="640080" y="22646640"/>
            <a:ext cx="2010399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800" dirty="0"/>
          </a:p>
        </p:txBody>
      </p:sp>
      <p:sp>
        <p:nvSpPr>
          <p:cNvPr id="100" name="Shape 98"/>
          <p:cNvSpPr/>
          <p:nvPr/>
        </p:nvSpPr>
        <p:spPr>
          <a:xfrm>
            <a:off x="640080" y="23140416"/>
            <a:ext cx="20103998" cy="2926080"/>
          </a:xfrm>
          <a:prstGeom prst="roundRect">
            <a:avLst>
              <a:gd name="adj" fmla="val 2813"/>
            </a:avLst>
          </a:prstGeom>
          <a:solidFill>
            <a:srgbClr val="FFFFFF"/>
          </a:solidFill>
          <a:ln w="7620">
            <a:solidFill>
              <a:srgbClr val="C9D9E8"/>
            </a:solidFill>
            <a:prstDash val="solid"/>
          </a:ln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1" name="Shape 99"/>
          <p:cNvSpPr/>
          <p:nvPr/>
        </p:nvSpPr>
        <p:spPr>
          <a:xfrm>
            <a:off x="822960" y="23341584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2" name="Shape 100"/>
          <p:cNvSpPr/>
          <p:nvPr/>
        </p:nvSpPr>
        <p:spPr>
          <a:xfrm>
            <a:off x="2919908" y="23186136"/>
            <a:ext cx="548640" cy="54864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3" name="Text 101"/>
          <p:cNvSpPr/>
          <p:nvPr/>
        </p:nvSpPr>
        <p:spPr>
          <a:xfrm>
            <a:off x="2919908" y="231861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01</a:t>
            </a:r>
            <a:endParaRPr lang="en-US" sz="1800" dirty="0"/>
          </a:p>
        </p:txBody>
      </p:sp>
      <p:sp>
        <p:nvSpPr>
          <p:cNvPr id="104" name="Text 102"/>
          <p:cNvSpPr/>
          <p:nvPr/>
        </p:nvSpPr>
        <p:spPr>
          <a:xfrm>
            <a:off x="969264" y="23817072"/>
            <a:ext cx="4449928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[Take-home message 1: Primary finding and its significance for the field of sports medicine or AI in sport.]</a:t>
            </a:r>
            <a:endParaRPr lang="en-US" sz="1400" dirty="0"/>
          </a:p>
        </p:txBody>
      </p:sp>
      <p:sp>
        <p:nvSpPr>
          <p:cNvPr id="105" name="Shape 103"/>
          <p:cNvSpPr/>
          <p:nvPr/>
        </p:nvSpPr>
        <p:spPr>
          <a:xfrm>
            <a:off x="5821528" y="23341584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6" name="Shape 104"/>
          <p:cNvSpPr/>
          <p:nvPr/>
        </p:nvSpPr>
        <p:spPr>
          <a:xfrm>
            <a:off x="7918475" y="23186136"/>
            <a:ext cx="548640" cy="54864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7" name="Text 105"/>
          <p:cNvSpPr/>
          <p:nvPr/>
        </p:nvSpPr>
        <p:spPr>
          <a:xfrm>
            <a:off x="7918475" y="231861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02</a:t>
            </a:r>
            <a:endParaRPr lang="en-US" sz="1800" dirty="0"/>
          </a:p>
        </p:txBody>
      </p:sp>
      <p:sp>
        <p:nvSpPr>
          <p:cNvPr id="108" name="Text 106"/>
          <p:cNvSpPr/>
          <p:nvPr/>
        </p:nvSpPr>
        <p:spPr>
          <a:xfrm>
            <a:off x="5967832" y="23817072"/>
            <a:ext cx="4449928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[Take-home message 2: Practical/clinical implication — how can practitioners use this finding?]</a:t>
            </a:r>
            <a:endParaRPr lang="en-US" sz="1400" dirty="0"/>
          </a:p>
        </p:txBody>
      </p:sp>
      <p:sp>
        <p:nvSpPr>
          <p:cNvPr id="109" name="Shape 107"/>
          <p:cNvSpPr/>
          <p:nvPr/>
        </p:nvSpPr>
        <p:spPr>
          <a:xfrm>
            <a:off x="10820095" y="23341584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0" name="Shape 108"/>
          <p:cNvSpPr/>
          <p:nvPr/>
        </p:nvSpPr>
        <p:spPr>
          <a:xfrm>
            <a:off x="12917043" y="23186136"/>
            <a:ext cx="548640" cy="54864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1" name="Text 109"/>
          <p:cNvSpPr/>
          <p:nvPr/>
        </p:nvSpPr>
        <p:spPr>
          <a:xfrm>
            <a:off x="12917043" y="231861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03</a:t>
            </a:r>
            <a:endParaRPr lang="en-US" sz="1800" dirty="0"/>
          </a:p>
        </p:txBody>
      </p:sp>
      <p:sp>
        <p:nvSpPr>
          <p:cNvPr id="112" name="Text 110"/>
          <p:cNvSpPr/>
          <p:nvPr/>
        </p:nvSpPr>
        <p:spPr>
          <a:xfrm>
            <a:off x="10966399" y="23817072"/>
            <a:ext cx="4449928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[Take-home message 3: Most actionable feature or metric that practitioners can monitor in real time.]</a:t>
            </a:r>
            <a:endParaRPr lang="en-US" sz="1400" dirty="0"/>
          </a:p>
        </p:txBody>
      </p:sp>
      <p:sp>
        <p:nvSpPr>
          <p:cNvPr id="113" name="Shape 111"/>
          <p:cNvSpPr/>
          <p:nvPr/>
        </p:nvSpPr>
        <p:spPr>
          <a:xfrm>
            <a:off x="15818663" y="23341584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4" name="Shape 112"/>
          <p:cNvSpPr/>
          <p:nvPr/>
        </p:nvSpPr>
        <p:spPr>
          <a:xfrm>
            <a:off x="17915611" y="23186136"/>
            <a:ext cx="548640" cy="548640"/>
          </a:xfrm>
          <a:prstGeom prst="ellipse">
            <a:avLst/>
          </a:prstGeom>
          <a:solidFill>
            <a:srgbClr val="1B3A5C"/>
          </a:solidFill>
          <a:ln w="12700">
            <a:solidFill>
              <a:srgbClr val="1B3A5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5" name="Text 113"/>
          <p:cNvSpPr/>
          <p:nvPr/>
        </p:nvSpPr>
        <p:spPr>
          <a:xfrm>
            <a:off x="17915611" y="23186136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04</a:t>
            </a:r>
            <a:endParaRPr lang="en-US" sz="1800" dirty="0"/>
          </a:p>
        </p:txBody>
      </p:sp>
      <p:sp>
        <p:nvSpPr>
          <p:cNvPr id="116" name="Text 114"/>
          <p:cNvSpPr/>
          <p:nvPr/>
        </p:nvSpPr>
        <p:spPr>
          <a:xfrm>
            <a:off x="15964967" y="23817072"/>
            <a:ext cx="4449928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ct val="128000"/>
              </a:lnSpc>
              <a:buNone/>
            </a:pPr>
            <a:r>
              <a:rPr lang="en-US" sz="1400" dirty="0">
                <a:solidFill>
                  <a:srgbClr val="0D1B2A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[Take-home message 4: Future directions — next steps, limitations to address, or broader applicability.]</a:t>
            </a:r>
            <a:endParaRPr lang="en-US" sz="1400" dirty="0"/>
          </a:p>
        </p:txBody>
      </p:sp>
      <p:sp>
        <p:nvSpPr>
          <p:cNvPr id="117" name="Shape 115"/>
          <p:cNvSpPr/>
          <p:nvPr/>
        </p:nvSpPr>
        <p:spPr>
          <a:xfrm>
            <a:off x="0" y="26645616"/>
            <a:ext cx="21384158" cy="3630167"/>
          </a:xfrm>
          <a:prstGeom prst="rect">
            <a:avLst/>
          </a:prstGeom>
          <a:solidFill>
            <a:srgbClr val="002060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8" name="Shape 116"/>
          <p:cNvSpPr/>
          <p:nvPr/>
        </p:nvSpPr>
        <p:spPr>
          <a:xfrm>
            <a:off x="0" y="26386536"/>
            <a:ext cx="21384158" cy="91440"/>
          </a:xfrm>
          <a:prstGeom prst="rect">
            <a:avLst/>
          </a:prstGeom>
          <a:solidFill>
            <a:srgbClr val="E9C46A"/>
          </a:solidFill>
          <a:ln w="12700">
            <a:solidFill>
              <a:srgbClr val="E9C46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9" name="Text 117"/>
          <p:cNvSpPr/>
          <p:nvPr/>
        </p:nvSpPr>
        <p:spPr>
          <a:xfrm>
            <a:off x="452336" y="26891933"/>
            <a:ext cx="13258178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kern="0" spc="120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REFERENCES</a:t>
            </a:r>
            <a:endParaRPr lang="en-US" sz="1500" dirty="0"/>
          </a:p>
        </p:txBody>
      </p:sp>
      <p:sp>
        <p:nvSpPr>
          <p:cNvPr id="120" name="Text 118"/>
          <p:cNvSpPr/>
          <p:nvPr/>
        </p:nvSpPr>
        <p:spPr>
          <a:xfrm>
            <a:off x="452336" y="27257693"/>
            <a:ext cx="13258178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[1] Author, A. &amp; Author, B. (Year). Article title. Journal Name, Volume(Issue), pp–pp. doi:10.xxxx/xxxxx</a:t>
            </a:r>
            <a:endParaRPr lang="en-US" sz="1300" dirty="0">
              <a:solidFill>
                <a:schemeClr val="bg1"/>
              </a:solidFill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[2] Author, C. et al. (Year). Article title. Conference Proceedings / Journal Name, Volume(Issue), pp–pp.</a:t>
            </a:r>
            <a:endParaRPr lang="en-US" sz="1300" dirty="0">
              <a:solidFill>
                <a:schemeClr val="bg1"/>
              </a:solidFill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[3] Author, D. (Year). Article title. Journal Name, Volume(Issue), pp–pp.</a:t>
            </a:r>
            <a:endParaRPr lang="en-US" sz="1300" dirty="0">
              <a:solidFill>
                <a:schemeClr val="bg1"/>
              </a:solidFill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[4] Author, E. &amp; Author, F. (Year). Article title. Journal Name, Volume(Issue), pp–pp.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121" name="Text 119"/>
          <p:cNvSpPr/>
          <p:nvPr/>
        </p:nvSpPr>
        <p:spPr>
          <a:xfrm>
            <a:off x="452336" y="28720733"/>
            <a:ext cx="1325817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100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ACKNOWLEDGEMENTS</a:t>
            </a:r>
            <a:endParaRPr lang="en-US" sz="1400" dirty="0"/>
          </a:p>
        </p:txBody>
      </p:sp>
      <p:sp>
        <p:nvSpPr>
          <p:cNvPr id="122" name="Text 120"/>
          <p:cNvSpPr/>
          <p:nvPr/>
        </p:nvSpPr>
        <p:spPr>
          <a:xfrm>
            <a:off x="452336" y="29040773"/>
            <a:ext cx="1325817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chemeClr val="bg1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[Name the funding body, grant reference, ethical committee, and individuals who supported this work.]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123" name="Text 121"/>
          <p:cNvSpPr/>
          <p:nvPr/>
        </p:nvSpPr>
        <p:spPr>
          <a:xfrm>
            <a:off x="17366971" y="26975562"/>
            <a:ext cx="6202851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kern="0" spc="120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CONTACT</a:t>
            </a:r>
            <a:endParaRPr lang="en-US" sz="1500" dirty="0"/>
          </a:p>
        </p:txBody>
      </p:sp>
      <p:sp>
        <p:nvSpPr>
          <p:cNvPr id="124" name="Text 122"/>
          <p:cNvSpPr/>
          <p:nvPr/>
        </p:nvSpPr>
        <p:spPr>
          <a:xfrm>
            <a:off x="17366971" y="27341322"/>
            <a:ext cx="6202851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Corresponding Author Name</a:t>
            </a:r>
            <a:endParaRPr lang="en-US" sz="14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corresponding@university.edu</a:t>
            </a:r>
            <a:endParaRPr lang="en-US" sz="14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Department, University Name</a:t>
            </a:r>
            <a:endParaRPr lang="en-US" sz="14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400" dirty="0">
                <a:solidFill>
                  <a:srgbClr val="AECDE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City, Country</a:t>
            </a:r>
            <a:endParaRPr lang="en-US" sz="1400" dirty="0"/>
          </a:p>
        </p:txBody>
      </p:sp>
      <p:sp>
        <p:nvSpPr>
          <p:cNvPr id="125" name="Shape 123"/>
          <p:cNvSpPr/>
          <p:nvPr/>
        </p:nvSpPr>
        <p:spPr>
          <a:xfrm>
            <a:off x="17344491" y="28777883"/>
            <a:ext cx="1005840" cy="1005840"/>
          </a:xfrm>
          <a:prstGeom prst="roundRect">
            <a:avLst>
              <a:gd name="adj" fmla="val 6364"/>
            </a:avLst>
          </a:prstGeom>
          <a:solidFill>
            <a:srgbClr val="1B3A5C"/>
          </a:solidFill>
          <a:ln w="1524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6" name="Text 124"/>
          <p:cNvSpPr/>
          <p:nvPr/>
        </p:nvSpPr>
        <p:spPr>
          <a:xfrm>
            <a:off x="17344491" y="28720733"/>
            <a:ext cx="10058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QR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00B4D8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Code</a:t>
            </a:r>
            <a:endParaRPr lang="en-US" sz="1400" dirty="0"/>
          </a:p>
        </p:txBody>
      </p:sp>
      <p:sp>
        <p:nvSpPr>
          <p:cNvPr id="127" name="Text 125"/>
          <p:cNvSpPr/>
          <p:nvPr/>
        </p:nvSpPr>
        <p:spPr>
          <a:xfrm>
            <a:off x="18464251" y="29106114"/>
            <a:ext cx="5105571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7AAFD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Scan for data / full paper</a:t>
            </a:r>
            <a:endParaRPr lang="en-US" sz="1300" dirty="0"/>
          </a:p>
        </p:txBody>
      </p:sp>
      <p:sp>
        <p:nvSpPr>
          <p:cNvPr id="128" name="Text 126"/>
          <p:cNvSpPr/>
          <p:nvPr/>
        </p:nvSpPr>
        <p:spPr>
          <a:xfrm>
            <a:off x="18732398" y="29772864"/>
            <a:ext cx="20116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500" i="1" dirty="0">
                <a:solidFill>
                  <a:srgbClr val="7AAFD4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9 June 2026</a:t>
            </a:r>
            <a:endParaRPr lang="en-US" sz="1500" dirty="0"/>
          </a:p>
        </p:txBody>
      </p:sp>
      <p:pic>
        <p:nvPicPr>
          <p:cNvPr id="132" name="Picture 131">
            <a:extLst>
              <a:ext uri="{FF2B5EF4-FFF2-40B4-BE49-F238E27FC236}">
                <a16:creationId xmlns:a16="http://schemas.microsoft.com/office/drawing/2014/main" id="{A227FC97-DD50-20C1-4B0C-623C553C19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002"/>
            <a:ext cx="9252579" cy="1627252"/>
          </a:xfrm>
          <a:prstGeom prst="rect">
            <a:avLst/>
          </a:prstGeom>
        </p:spPr>
      </p:pic>
      <p:sp>
        <p:nvSpPr>
          <p:cNvPr id="136" name="Text 38">
            <a:extLst>
              <a:ext uri="{FF2B5EF4-FFF2-40B4-BE49-F238E27FC236}">
                <a16:creationId xmlns:a16="http://schemas.microsoft.com/office/drawing/2014/main" id="{DC7C3E7E-0FB7-BB2B-4FAC-161CC7B64545}"/>
              </a:ext>
            </a:extLst>
          </p:cNvPr>
          <p:cNvSpPr/>
          <p:nvPr/>
        </p:nvSpPr>
        <p:spPr>
          <a:xfrm>
            <a:off x="6069178" y="4069418"/>
            <a:ext cx="9628140" cy="428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Empowering the Next Generation of Sports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through Artificial Intelligence</a:t>
            </a:r>
            <a:endParaRPr lang="en-US" sz="2000" dirty="0"/>
          </a:p>
        </p:txBody>
      </p:sp>
      <p:sp>
        <p:nvSpPr>
          <p:cNvPr id="138" name="Text 39">
            <a:extLst>
              <a:ext uri="{FF2B5EF4-FFF2-40B4-BE49-F238E27FC236}">
                <a16:creationId xmlns:a16="http://schemas.microsoft.com/office/drawing/2014/main" id="{6BD42BA8-E585-07A2-113B-C6D67204B29A}"/>
              </a:ext>
            </a:extLst>
          </p:cNvPr>
          <p:cNvSpPr/>
          <p:nvPr/>
        </p:nvSpPr>
        <p:spPr>
          <a:xfrm>
            <a:off x="6620027" y="4508837"/>
            <a:ext cx="8692743" cy="39353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kern="0" spc="120" dirty="0">
                <a:solidFill>
                  <a:srgbClr val="E8C7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  ·   Health   ·   Innovation   ·   Sustainability</a:t>
            </a:r>
            <a:endParaRPr lang="en-US" sz="2000" dirty="0"/>
          </a:p>
        </p:txBody>
      </p:sp>
      <p:sp>
        <p:nvSpPr>
          <p:cNvPr id="140" name="Shape 2">
            <a:extLst>
              <a:ext uri="{FF2B5EF4-FFF2-40B4-BE49-F238E27FC236}">
                <a16:creationId xmlns:a16="http://schemas.microsoft.com/office/drawing/2014/main" id="{37B62928-A217-5E19-E167-BEB15AAE02ED}"/>
              </a:ext>
            </a:extLst>
          </p:cNvPr>
          <p:cNvSpPr/>
          <p:nvPr/>
        </p:nvSpPr>
        <p:spPr>
          <a:xfrm>
            <a:off x="15697318" y="24679085"/>
            <a:ext cx="6297015" cy="5929880"/>
          </a:xfrm>
          <a:prstGeom prst="ellipse">
            <a:avLst/>
          </a:prstGeom>
          <a:solidFill>
            <a:srgbClr val="00B4D8">
              <a:alpha val="18000"/>
            </a:srgbClr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8" name="Shape 99">
            <a:extLst>
              <a:ext uri="{FF2B5EF4-FFF2-40B4-BE49-F238E27FC236}">
                <a16:creationId xmlns:a16="http://schemas.microsoft.com/office/drawing/2014/main" id="{653F3C14-A06E-291F-2D14-B822DF4977BF}"/>
              </a:ext>
            </a:extLst>
          </p:cNvPr>
          <p:cNvSpPr/>
          <p:nvPr/>
        </p:nvSpPr>
        <p:spPr>
          <a:xfrm>
            <a:off x="841248" y="19872198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pPr algn="ctr"/>
            <a:r>
              <a:rPr lang="en-US" i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[Insert Chart, Graph, or Model Diagram Here]</a:t>
            </a:r>
            <a:endParaRPr lang="en-US" dirty="0"/>
          </a:p>
          <a:p>
            <a:endParaRPr lang="en-US" dirty="0"/>
          </a:p>
        </p:txBody>
      </p:sp>
      <p:sp>
        <p:nvSpPr>
          <p:cNvPr id="150" name="Shape 103">
            <a:extLst>
              <a:ext uri="{FF2B5EF4-FFF2-40B4-BE49-F238E27FC236}">
                <a16:creationId xmlns:a16="http://schemas.microsoft.com/office/drawing/2014/main" id="{C452AB3C-A165-295D-9E21-C193D1FDC3D0}"/>
              </a:ext>
            </a:extLst>
          </p:cNvPr>
          <p:cNvSpPr/>
          <p:nvPr/>
        </p:nvSpPr>
        <p:spPr>
          <a:xfrm>
            <a:off x="5839816" y="19872198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r>
              <a:rPr lang="en-US" i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[Insert Chart, Graph, or Model Diagram Here]</a:t>
            </a:r>
            <a:endParaRPr lang="en-US" dirty="0"/>
          </a:p>
          <a:p>
            <a:endParaRPr lang="en-US" dirty="0"/>
          </a:p>
        </p:txBody>
      </p:sp>
      <p:sp>
        <p:nvSpPr>
          <p:cNvPr id="152" name="Shape 107">
            <a:extLst>
              <a:ext uri="{FF2B5EF4-FFF2-40B4-BE49-F238E27FC236}">
                <a16:creationId xmlns:a16="http://schemas.microsoft.com/office/drawing/2014/main" id="{A10A0320-0AC8-AFF0-6B0B-606B49CD7315}"/>
              </a:ext>
            </a:extLst>
          </p:cNvPr>
          <p:cNvSpPr/>
          <p:nvPr/>
        </p:nvSpPr>
        <p:spPr>
          <a:xfrm>
            <a:off x="10838383" y="19872198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r>
              <a:rPr lang="en-US" i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[Insert Chart, Graph, or Model Diagram Here]</a:t>
            </a:r>
            <a:endParaRPr lang="en-US" dirty="0"/>
          </a:p>
          <a:p>
            <a:endParaRPr lang="en-US" dirty="0"/>
          </a:p>
        </p:txBody>
      </p:sp>
      <p:sp>
        <p:nvSpPr>
          <p:cNvPr id="154" name="Shape 111">
            <a:extLst>
              <a:ext uri="{FF2B5EF4-FFF2-40B4-BE49-F238E27FC236}">
                <a16:creationId xmlns:a16="http://schemas.microsoft.com/office/drawing/2014/main" id="{5896895A-DEE1-9E3A-E04E-6825DB07A007}"/>
              </a:ext>
            </a:extLst>
          </p:cNvPr>
          <p:cNvSpPr/>
          <p:nvPr/>
        </p:nvSpPr>
        <p:spPr>
          <a:xfrm>
            <a:off x="15836951" y="19872198"/>
            <a:ext cx="4742536" cy="2596896"/>
          </a:xfrm>
          <a:prstGeom prst="roundRect">
            <a:avLst>
              <a:gd name="adj" fmla="val 2817"/>
            </a:avLst>
          </a:prstGeom>
          <a:solidFill>
            <a:srgbClr val="F4F7FB"/>
          </a:solidFill>
          <a:ln w="8890">
            <a:solidFill>
              <a:srgbClr val="C9D9E8"/>
            </a:solidFill>
            <a:prstDash val="solid"/>
          </a:ln>
        </p:spPr>
        <p:txBody>
          <a:bodyPr/>
          <a:lstStyle/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endParaRPr lang="en-US" i="1" dirty="0">
              <a:solidFill>
                <a:srgbClr val="1B3A5C"/>
              </a:solidFill>
              <a:latin typeface="Times New Roman" pitchFamily="34" charset="0"/>
              <a:ea typeface="Times New Roman" pitchFamily="34" charset="-122"/>
              <a:cs typeface="Times New Roman" pitchFamily="34" charset="-120"/>
            </a:endParaRPr>
          </a:p>
          <a:p>
            <a:r>
              <a:rPr lang="en-US" i="1" dirty="0">
                <a:solidFill>
                  <a:srgbClr val="1B3A5C"/>
                </a:solidFill>
                <a:latin typeface="Times New Roman" pitchFamily="34" charset="0"/>
                <a:ea typeface="Times New Roman" pitchFamily="34" charset="-122"/>
                <a:cs typeface="Times New Roman" pitchFamily="34" charset="-120"/>
              </a:rPr>
              <a:t>[Insert Chart, Graph, or Model Diagram Here]</a:t>
            </a:r>
            <a:endParaRPr lang="en-US" dirty="0"/>
          </a:p>
          <a:p>
            <a:endParaRPr lang="en-US" dirty="0"/>
          </a:p>
        </p:txBody>
      </p:sp>
      <p:sp>
        <p:nvSpPr>
          <p:cNvPr id="168" name="Text 93">
            <a:extLst>
              <a:ext uri="{FF2B5EF4-FFF2-40B4-BE49-F238E27FC236}">
                <a16:creationId xmlns:a16="http://schemas.microsoft.com/office/drawing/2014/main" id="{F76EEC4E-CC9A-759E-BBD7-D9BE7A9BC476}"/>
              </a:ext>
            </a:extLst>
          </p:cNvPr>
          <p:cNvSpPr/>
          <p:nvPr/>
        </p:nvSpPr>
        <p:spPr>
          <a:xfrm>
            <a:off x="6421187" y="29815916"/>
            <a:ext cx="9276131" cy="2225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kern="0" spc="120" dirty="0">
                <a:solidFill>
                  <a:srgbClr val="00B4D8"/>
                </a:solidFill>
                <a:latin typeface="Times New Roman" pitchFamily="34" charset="0"/>
                <a:cs typeface="Times New Roman" pitchFamily="34" charset="-120"/>
              </a:rPr>
              <a:t>United Arab Emirates University  ·  Al Ain, UAE  ·  Celebrating UAEU 50th Anniversary</a:t>
            </a:r>
          </a:p>
        </p:txBody>
      </p:sp>
      <p:sp>
        <p:nvSpPr>
          <p:cNvPr id="170" name="Shape 2">
            <a:extLst>
              <a:ext uri="{FF2B5EF4-FFF2-40B4-BE49-F238E27FC236}">
                <a16:creationId xmlns:a16="http://schemas.microsoft.com/office/drawing/2014/main" id="{21D950C3-F537-5548-0FE2-9FBC6814DA27}"/>
              </a:ext>
            </a:extLst>
          </p:cNvPr>
          <p:cNvSpPr/>
          <p:nvPr/>
        </p:nvSpPr>
        <p:spPr>
          <a:xfrm>
            <a:off x="13774522" y="-339090"/>
            <a:ext cx="5855131" cy="5880354"/>
          </a:xfrm>
          <a:prstGeom prst="ellipse">
            <a:avLst/>
          </a:prstGeom>
          <a:solidFill>
            <a:srgbClr val="00B4D8">
              <a:alpha val="18000"/>
            </a:srgbClr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96F599-EFC7-F417-BB48-D3237E6AF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89495" y="46228"/>
            <a:ext cx="1650800" cy="15514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982</Words>
  <Application>Microsoft Office PowerPoint</Application>
  <PresentationFormat>Custom</PresentationFormat>
  <Paragraphs>120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Cambria</vt:lpstr>
      <vt:lpstr>Times New Roman</vt:lpstr>
      <vt:lpstr>Office Theme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ICAIS 2026 – Poster Template</dc:title>
  <dc:subject>PptxGenJS Presentation</dc:subject>
  <dc:creator>PptxGenJS</dc:creator>
  <cp:lastModifiedBy>Dr Yasir Mahmood</cp:lastModifiedBy>
  <cp:revision>11</cp:revision>
  <dcterms:created xsi:type="dcterms:W3CDTF">2026-06-09T09:54:01Z</dcterms:created>
  <dcterms:modified xsi:type="dcterms:W3CDTF">2026-06-25T08:49:04Z</dcterms:modified>
</cp:coreProperties>
</file>