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70" r:id="rId4"/>
    <p:sldId id="262" r:id="rId5"/>
    <p:sldId id="263" r:id="rId6"/>
    <p:sldId id="265" r:id="rId7"/>
    <p:sldId id="266" r:id="rId8"/>
    <p:sldId id="267" r:id="rId9"/>
    <p:sldId id="269" r:id="rId10"/>
    <p:sldId id="272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5631E-E802-4653-9ADA-A5DEC8B9C03E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8C98BC67-0FC8-4A9A-B800-3DE417FAE57C}">
      <dgm:prSet phldrT="[نص]" custT="1"/>
      <dgm:spPr/>
      <dgm:t>
        <a:bodyPr/>
        <a:lstStyle/>
        <a:p>
          <a:pPr rtl="1"/>
          <a:r>
            <a:rPr lang="ar-SA" sz="2000" dirty="0" smtClean="0"/>
            <a:t>التعرف على </a:t>
          </a:r>
          <a:r>
            <a:rPr lang="ar-SA" sz="2000" dirty="0" smtClean="0"/>
            <a:t>أدوات </a:t>
          </a:r>
          <a:r>
            <a:rPr lang="ar-SA" sz="2000" dirty="0" smtClean="0"/>
            <a:t>المعلم المبدع في القرن 21</a:t>
          </a:r>
          <a:endParaRPr lang="ar-SA" sz="2000" dirty="0"/>
        </a:p>
      </dgm:t>
    </dgm:pt>
    <dgm:pt modelId="{6FBB9970-19E1-4C57-A7C7-C557E6E97707}" type="parTrans" cxnId="{381896A3-419C-425F-8886-CF909DA945B9}">
      <dgm:prSet/>
      <dgm:spPr/>
      <dgm:t>
        <a:bodyPr/>
        <a:lstStyle/>
        <a:p>
          <a:pPr rtl="1"/>
          <a:endParaRPr lang="ar-SA"/>
        </a:p>
      </dgm:t>
    </dgm:pt>
    <dgm:pt modelId="{CFF97EFD-9241-4981-85A0-605F862B02CA}" type="sibTrans" cxnId="{381896A3-419C-425F-8886-CF909DA945B9}">
      <dgm:prSet/>
      <dgm:spPr/>
      <dgm:t>
        <a:bodyPr/>
        <a:lstStyle/>
        <a:p>
          <a:pPr rtl="1"/>
          <a:endParaRPr lang="ar-SA"/>
        </a:p>
      </dgm:t>
    </dgm:pt>
    <dgm:pt modelId="{1D4811AD-3911-49FC-8878-DA9176A10B55}">
      <dgm:prSet phldrT="[نص]" custT="1"/>
      <dgm:spPr/>
      <dgm:t>
        <a:bodyPr/>
        <a:lstStyle/>
        <a:p>
          <a:pPr rtl="1"/>
          <a:r>
            <a:rPr lang="ar-SA" sz="1600" dirty="0" smtClean="0"/>
            <a:t>تنفيذ وظائف حسابية قياسية والمعقدة بسهولة</a:t>
          </a:r>
          <a:endParaRPr lang="ar-SA" sz="1600" dirty="0"/>
        </a:p>
      </dgm:t>
    </dgm:pt>
    <dgm:pt modelId="{795F99FC-9C29-4F07-8B46-487CFF9601A4}" type="parTrans" cxnId="{8011B4D9-5D33-469A-80FF-C524A683E4BA}">
      <dgm:prSet/>
      <dgm:spPr/>
      <dgm:t>
        <a:bodyPr/>
        <a:lstStyle/>
        <a:p>
          <a:pPr rtl="1"/>
          <a:endParaRPr lang="ar-SA"/>
        </a:p>
      </dgm:t>
    </dgm:pt>
    <dgm:pt modelId="{A793CF75-46A1-4FD8-BB03-2EACE49E7224}" type="sibTrans" cxnId="{8011B4D9-5D33-469A-80FF-C524A683E4BA}">
      <dgm:prSet/>
      <dgm:spPr/>
      <dgm:t>
        <a:bodyPr/>
        <a:lstStyle/>
        <a:p>
          <a:pPr rtl="1"/>
          <a:endParaRPr lang="ar-SA"/>
        </a:p>
      </dgm:t>
    </dgm:pt>
    <dgm:pt modelId="{798192C4-C4AD-41EB-BD5C-8255CC702925}">
      <dgm:prSet phldrT="[نص]"/>
      <dgm:spPr/>
      <dgm:t>
        <a:bodyPr/>
        <a:lstStyle/>
        <a:p>
          <a:pPr rtl="1"/>
          <a:r>
            <a:rPr lang="ar-SA" dirty="0" smtClean="0"/>
            <a:t>حساب الوظائف القياسية والجبرية والمثلثية والإحصائية بسهولة</a:t>
          </a:r>
          <a:endParaRPr lang="ar-SA" dirty="0"/>
        </a:p>
      </dgm:t>
    </dgm:pt>
    <dgm:pt modelId="{E0BF4229-5CCC-4C9B-8FB2-ECDEA5FAF740}" type="parTrans" cxnId="{C2E1547A-F7A9-48CD-B0F0-F0CE402D0A10}">
      <dgm:prSet/>
      <dgm:spPr/>
      <dgm:t>
        <a:bodyPr/>
        <a:lstStyle/>
        <a:p>
          <a:pPr rtl="1"/>
          <a:endParaRPr lang="ar-SA"/>
        </a:p>
      </dgm:t>
    </dgm:pt>
    <dgm:pt modelId="{5E4CF33A-3BDF-4AC5-8B5D-B1EC27F7A87B}" type="sibTrans" cxnId="{C2E1547A-F7A9-48CD-B0F0-F0CE402D0A10}">
      <dgm:prSet/>
      <dgm:spPr/>
      <dgm:t>
        <a:bodyPr/>
        <a:lstStyle/>
        <a:p>
          <a:pPr rtl="1"/>
          <a:endParaRPr lang="ar-SA"/>
        </a:p>
      </dgm:t>
    </dgm:pt>
    <dgm:pt modelId="{8BF0D932-007F-4502-8113-3D3156964B18}">
      <dgm:prSet/>
      <dgm:spPr/>
      <dgm:t>
        <a:bodyPr/>
        <a:lstStyle/>
        <a:p>
          <a:pPr rtl="1"/>
          <a:r>
            <a:rPr lang="ar-SA" dirty="0" smtClean="0"/>
            <a:t>التعرف على برنامج الكتاب </a:t>
          </a:r>
          <a:endParaRPr lang="ar-SA" dirty="0"/>
        </a:p>
      </dgm:t>
    </dgm:pt>
    <dgm:pt modelId="{48938120-873A-4061-B4E7-B7A8F9820B43}" type="parTrans" cxnId="{0BD043F7-7C97-45E3-AC97-0EC51AA4E2BC}">
      <dgm:prSet/>
      <dgm:spPr/>
      <dgm:t>
        <a:bodyPr/>
        <a:lstStyle/>
        <a:p>
          <a:pPr rtl="1"/>
          <a:endParaRPr lang="ar-SA"/>
        </a:p>
      </dgm:t>
    </dgm:pt>
    <dgm:pt modelId="{18074BA9-F4C1-448B-98E5-181DC7C0030A}" type="sibTrans" cxnId="{0BD043F7-7C97-45E3-AC97-0EC51AA4E2BC}">
      <dgm:prSet/>
      <dgm:spPr/>
      <dgm:t>
        <a:bodyPr/>
        <a:lstStyle/>
        <a:p>
          <a:pPr rtl="1"/>
          <a:endParaRPr lang="ar-SA"/>
        </a:p>
      </dgm:t>
    </dgm:pt>
    <dgm:pt modelId="{A1ABC2FD-9636-482D-A894-71F7EED61894}">
      <dgm:prSet/>
      <dgm:spPr/>
      <dgm:t>
        <a:bodyPr/>
        <a:lstStyle/>
        <a:p>
          <a:pPr rtl="1"/>
          <a:r>
            <a:rPr lang="ar-SA" dirty="0" smtClean="0"/>
            <a:t>استخدام الأدوات الموجودة في برنامج الكتاب </a:t>
          </a:r>
          <a:endParaRPr lang="ar-SA" dirty="0"/>
        </a:p>
      </dgm:t>
    </dgm:pt>
    <dgm:pt modelId="{7626C3D5-4B8F-468C-8837-0B27259350E4}" type="parTrans" cxnId="{D5C42579-ABD3-44ED-BB92-CC01EEC181DF}">
      <dgm:prSet/>
      <dgm:spPr/>
      <dgm:t>
        <a:bodyPr/>
        <a:lstStyle/>
        <a:p>
          <a:pPr rtl="1"/>
          <a:endParaRPr lang="ar-SA"/>
        </a:p>
      </dgm:t>
    </dgm:pt>
    <dgm:pt modelId="{47CD5433-E51C-48E1-A15E-B723286016F7}" type="sibTrans" cxnId="{D5C42579-ABD3-44ED-BB92-CC01EEC181DF}">
      <dgm:prSet/>
      <dgm:spPr/>
      <dgm:t>
        <a:bodyPr/>
        <a:lstStyle/>
        <a:p>
          <a:pPr rtl="1"/>
          <a:endParaRPr lang="ar-SA"/>
        </a:p>
      </dgm:t>
    </dgm:pt>
    <dgm:pt modelId="{AF2D72FF-1BB8-445A-9781-8CE60632ED25}" type="pres">
      <dgm:prSet presAssocID="{B8E5631E-E802-4653-9ADA-A5DEC8B9C03E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ar-AE"/>
        </a:p>
      </dgm:t>
    </dgm:pt>
    <dgm:pt modelId="{91A35EF0-C212-413C-B23B-E34DED932C0A}" type="pres">
      <dgm:prSet presAssocID="{B8E5631E-E802-4653-9ADA-A5DEC8B9C03E}" presName="Name1" presStyleCnt="0"/>
      <dgm:spPr/>
    </dgm:pt>
    <dgm:pt modelId="{936E2EDC-BB09-41BA-B3F1-2FF999F20851}" type="pres">
      <dgm:prSet presAssocID="{B8E5631E-E802-4653-9ADA-A5DEC8B9C03E}" presName="cycle" presStyleCnt="0"/>
      <dgm:spPr/>
    </dgm:pt>
    <dgm:pt modelId="{97953E20-3598-40E8-9BA1-54A89678A386}" type="pres">
      <dgm:prSet presAssocID="{B8E5631E-E802-4653-9ADA-A5DEC8B9C03E}" presName="srcNode" presStyleLbl="node1" presStyleIdx="0" presStyleCnt="5"/>
      <dgm:spPr/>
    </dgm:pt>
    <dgm:pt modelId="{9FD648A9-A628-4685-A664-8E0FB1526CC9}" type="pres">
      <dgm:prSet presAssocID="{B8E5631E-E802-4653-9ADA-A5DEC8B9C03E}" presName="conn" presStyleLbl="parChTrans1D2" presStyleIdx="0" presStyleCnt="1"/>
      <dgm:spPr/>
      <dgm:t>
        <a:bodyPr/>
        <a:lstStyle/>
        <a:p>
          <a:pPr rtl="1"/>
          <a:endParaRPr lang="ar-AE"/>
        </a:p>
      </dgm:t>
    </dgm:pt>
    <dgm:pt modelId="{195F4CD3-0552-4596-9A56-D4F9C546CBC0}" type="pres">
      <dgm:prSet presAssocID="{B8E5631E-E802-4653-9ADA-A5DEC8B9C03E}" presName="extraNode" presStyleLbl="node1" presStyleIdx="0" presStyleCnt="5"/>
      <dgm:spPr/>
    </dgm:pt>
    <dgm:pt modelId="{E84ABAB2-F8CE-4AD0-B3FD-D3E9FA674D75}" type="pres">
      <dgm:prSet presAssocID="{B8E5631E-E802-4653-9ADA-A5DEC8B9C03E}" presName="dstNode" presStyleLbl="node1" presStyleIdx="0" presStyleCnt="5"/>
      <dgm:spPr/>
    </dgm:pt>
    <dgm:pt modelId="{FB588C18-88F2-4474-B765-B8944D7AB87A}" type="pres">
      <dgm:prSet presAssocID="{8C98BC67-0FC8-4A9A-B800-3DE417FAE57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78815AD-76C5-49C3-8092-B1F00050571A}" type="pres">
      <dgm:prSet presAssocID="{8C98BC67-0FC8-4A9A-B800-3DE417FAE57C}" presName="accent_1" presStyleCnt="0"/>
      <dgm:spPr/>
    </dgm:pt>
    <dgm:pt modelId="{9E65CAD5-D7BB-49FA-B1F4-649D4AFE6CC6}" type="pres">
      <dgm:prSet presAssocID="{8C98BC67-0FC8-4A9A-B800-3DE417FAE57C}" presName="accentRepeatNode" presStyleLbl="solidFgAcc1" presStyleIdx="0" presStyleCnt="5"/>
      <dgm:spPr/>
    </dgm:pt>
    <dgm:pt modelId="{1A3794B2-E3CC-4999-94BA-CEE8470E860A}" type="pres">
      <dgm:prSet presAssocID="{1D4811AD-3911-49FC-8878-DA9176A10B5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3202E2-1654-43CB-B65E-00318E6568A4}" type="pres">
      <dgm:prSet presAssocID="{1D4811AD-3911-49FC-8878-DA9176A10B55}" presName="accent_2" presStyleCnt="0"/>
      <dgm:spPr/>
    </dgm:pt>
    <dgm:pt modelId="{0E6F71F0-C37E-4C42-B5BA-8B625909A97F}" type="pres">
      <dgm:prSet presAssocID="{1D4811AD-3911-49FC-8878-DA9176A10B55}" presName="accentRepeatNode" presStyleLbl="solidFgAcc1" presStyleIdx="1" presStyleCnt="5"/>
      <dgm:spPr/>
    </dgm:pt>
    <dgm:pt modelId="{F402E617-1CD7-4547-805F-9A4A7E5ED7D7}" type="pres">
      <dgm:prSet presAssocID="{798192C4-C4AD-41EB-BD5C-8255CC70292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CB2AB0-57B2-46AE-8C59-9325C4B1D1A2}" type="pres">
      <dgm:prSet presAssocID="{798192C4-C4AD-41EB-BD5C-8255CC702925}" presName="accent_3" presStyleCnt="0"/>
      <dgm:spPr/>
    </dgm:pt>
    <dgm:pt modelId="{3E38F0E0-2CAB-4710-8DB3-5A5AA690C963}" type="pres">
      <dgm:prSet presAssocID="{798192C4-C4AD-41EB-BD5C-8255CC702925}" presName="accentRepeatNode" presStyleLbl="solidFgAcc1" presStyleIdx="2" presStyleCnt="5"/>
      <dgm:spPr/>
    </dgm:pt>
    <dgm:pt modelId="{FB5DE2F9-A808-42FC-814C-4223A377ADD3}" type="pres">
      <dgm:prSet presAssocID="{8BF0D932-007F-4502-8113-3D3156964B1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D2E9511-37B8-48E9-BD15-11E46741F278}" type="pres">
      <dgm:prSet presAssocID="{8BF0D932-007F-4502-8113-3D3156964B18}" presName="accent_4" presStyleCnt="0"/>
      <dgm:spPr/>
    </dgm:pt>
    <dgm:pt modelId="{991DAE79-5E46-451E-9750-CFA3AA237983}" type="pres">
      <dgm:prSet presAssocID="{8BF0D932-007F-4502-8113-3D3156964B18}" presName="accentRepeatNode" presStyleLbl="solidFgAcc1" presStyleIdx="3" presStyleCnt="5"/>
      <dgm:spPr/>
    </dgm:pt>
    <dgm:pt modelId="{7E7DAA2D-9DFC-4839-8CDD-64910B200AD0}" type="pres">
      <dgm:prSet presAssocID="{A1ABC2FD-9636-482D-A894-71F7EED6189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0A6921-85CC-4AEA-8451-3BE49FE2B54D}" type="pres">
      <dgm:prSet presAssocID="{A1ABC2FD-9636-482D-A894-71F7EED61894}" presName="accent_5" presStyleCnt="0"/>
      <dgm:spPr/>
    </dgm:pt>
    <dgm:pt modelId="{0A857F6A-3061-4415-AC03-BB17E61337FF}" type="pres">
      <dgm:prSet presAssocID="{A1ABC2FD-9636-482D-A894-71F7EED61894}" presName="accentRepeatNode" presStyleLbl="solidFgAcc1" presStyleIdx="4" presStyleCnt="5"/>
      <dgm:spPr/>
    </dgm:pt>
  </dgm:ptLst>
  <dgm:cxnLst>
    <dgm:cxn modelId="{C9440F27-1A78-4AEE-8B11-7BEC14D1F015}" type="presOf" srcId="{8BF0D932-007F-4502-8113-3D3156964B18}" destId="{FB5DE2F9-A808-42FC-814C-4223A377ADD3}" srcOrd="0" destOrd="0" presId="urn:microsoft.com/office/officeart/2008/layout/VerticalCurvedList"/>
    <dgm:cxn modelId="{759BBC0D-EBF5-43ED-86F3-87ADEC8F7F03}" type="presOf" srcId="{1D4811AD-3911-49FC-8878-DA9176A10B55}" destId="{1A3794B2-E3CC-4999-94BA-CEE8470E860A}" srcOrd="0" destOrd="0" presId="urn:microsoft.com/office/officeart/2008/layout/VerticalCurvedList"/>
    <dgm:cxn modelId="{8011B4D9-5D33-469A-80FF-C524A683E4BA}" srcId="{B8E5631E-E802-4653-9ADA-A5DEC8B9C03E}" destId="{1D4811AD-3911-49FC-8878-DA9176A10B55}" srcOrd="1" destOrd="0" parTransId="{795F99FC-9C29-4F07-8B46-487CFF9601A4}" sibTransId="{A793CF75-46A1-4FD8-BB03-2EACE49E7224}"/>
    <dgm:cxn modelId="{8BCDD4B3-E216-4C21-AB0B-AA875A828CAB}" type="presOf" srcId="{8C98BC67-0FC8-4A9A-B800-3DE417FAE57C}" destId="{FB588C18-88F2-4474-B765-B8944D7AB87A}" srcOrd="0" destOrd="0" presId="urn:microsoft.com/office/officeart/2008/layout/VerticalCurvedList"/>
    <dgm:cxn modelId="{381896A3-419C-425F-8886-CF909DA945B9}" srcId="{B8E5631E-E802-4653-9ADA-A5DEC8B9C03E}" destId="{8C98BC67-0FC8-4A9A-B800-3DE417FAE57C}" srcOrd="0" destOrd="0" parTransId="{6FBB9970-19E1-4C57-A7C7-C557E6E97707}" sibTransId="{CFF97EFD-9241-4981-85A0-605F862B02CA}"/>
    <dgm:cxn modelId="{FF021B06-CFB9-4A6F-BBEB-5C24292C12D8}" type="presOf" srcId="{A1ABC2FD-9636-482D-A894-71F7EED61894}" destId="{7E7DAA2D-9DFC-4839-8CDD-64910B200AD0}" srcOrd="0" destOrd="0" presId="urn:microsoft.com/office/officeart/2008/layout/VerticalCurvedList"/>
    <dgm:cxn modelId="{C098D027-AAEF-49A4-9F86-8E1C1065DB63}" type="presOf" srcId="{B8E5631E-E802-4653-9ADA-A5DEC8B9C03E}" destId="{AF2D72FF-1BB8-445A-9781-8CE60632ED25}" srcOrd="0" destOrd="0" presId="urn:microsoft.com/office/officeart/2008/layout/VerticalCurvedList"/>
    <dgm:cxn modelId="{1EF29C2B-3E7D-40F9-A849-9FC5170AF86D}" type="presOf" srcId="{798192C4-C4AD-41EB-BD5C-8255CC702925}" destId="{F402E617-1CD7-4547-805F-9A4A7E5ED7D7}" srcOrd="0" destOrd="0" presId="urn:microsoft.com/office/officeart/2008/layout/VerticalCurvedList"/>
    <dgm:cxn modelId="{D5C42579-ABD3-44ED-BB92-CC01EEC181DF}" srcId="{B8E5631E-E802-4653-9ADA-A5DEC8B9C03E}" destId="{A1ABC2FD-9636-482D-A894-71F7EED61894}" srcOrd="4" destOrd="0" parTransId="{7626C3D5-4B8F-468C-8837-0B27259350E4}" sibTransId="{47CD5433-E51C-48E1-A15E-B723286016F7}"/>
    <dgm:cxn modelId="{C2E1547A-F7A9-48CD-B0F0-F0CE402D0A10}" srcId="{B8E5631E-E802-4653-9ADA-A5DEC8B9C03E}" destId="{798192C4-C4AD-41EB-BD5C-8255CC702925}" srcOrd="2" destOrd="0" parTransId="{E0BF4229-5CCC-4C9B-8FB2-ECDEA5FAF740}" sibTransId="{5E4CF33A-3BDF-4AC5-8B5D-B1EC27F7A87B}"/>
    <dgm:cxn modelId="{0BD043F7-7C97-45E3-AC97-0EC51AA4E2BC}" srcId="{B8E5631E-E802-4653-9ADA-A5DEC8B9C03E}" destId="{8BF0D932-007F-4502-8113-3D3156964B18}" srcOrd="3" destOrd="0" parTransId="{48938120-873A-4061-B4E7-B7A8F9820B43}" sibTransId="{18074BA9-F4C1-448B-98E5-181DC7C0030A}"/>
    <dgm:cxn modelId="{393B47E8-9AD8-439A-A6DB-BE190AE49F5D}" type="presOf" srcId="{CFF97EFD-9241-4981-85A0-605F862B02CA}" destId="{9FD648A9-A628-4685-A664-8E0FB1526CC9}" srcOrd="0" destOrd="0" presId="urn:microsoft.com/office/officeart/2008/layout/VerticalCurvedList"/>
    <dgm:cxn modelId="{35BDA65C-5E15-4615-BD31-A849561C871C}" type="presParOf" srcId="{AF2D72FF-1BB8-445A-9781-8CE60632ED25}" destId="{91A35EF0-C212-413C-B23B-E34DED932C0A}" srcOrd="0" destOrd="0" presId="urn:microsoft.com/office/officeart/2008/layout/VerticalCurvedList"/>
    <dgm:cxn modelId="{BD8DE9D4-40CC-453E-A4D0-3CCEF2E5449E}" type="presParOf" srcId="{91A35EF0-C212-413C-B23B-E34DED932C0A}" destId="{936E2EDC-BB09-41BA-B3F1-2FF999F20851}" srcOrd="0" destOrd="0" presId="urn:microsoft.com/office/officeart/2008/layout/VerticalCurvedList"/>
    <dgm:cxn modelId="{F10301EA-C67A-40F9-A99C-C8F806F878EE}" type="presParOf" srcId="{936E2EDC-BB09-41BA-B3F1-2FF999F20851}" destId="{97953E20-3598-40E8-9BA1-54A89678A386}" srcOrd="0" destOrd="0" presId="urn:microsoft.com/office/officeart/2008/layout/VerticalCurvedList"/>
    <dgm:cxn modelId="{B00B3AC9-8D58-41B2-84D0-0D9102F5F283}" type="presParOf" srcId="{936E2EDC-BB09-41BA-B3F1-2FF999F20851}" destId="{9FD648A9-A628-4685-A664-8E0FB1526CC9}" srcOrd="1" destOrd="0" presId="urn:microsoft.com/office/officeart/2008/layout/VerticalCurvedList"/>
    <dgm:cxn modelId="{B5D6A8B3-E58A-4F3E-AF85-12AA61E9C270}" type="presParOf" srcId="{936E2EDC-BB09-41BA-B3F1-2FF999F20851}" destId="{195F4CD3-0552-4596-9A56-D4F9C546CBC0}" srcOrd="2" destOrd="0" presId="urn:microsoft.com/office/officeart/2008/layout/VerticalCurvedList"/>
    <dgm:cxn modelId="{43E4FC5F-B1DF-45B0-8250-074C3C01CA9F}" type="presParOf" srcId="{936E2EDC-BB09-41BA-B3F1-2FF999F20851}" destId="{E84ABAB2-F8CE-4AD0-B3FD-D3E9FA674D75}" srcOrd="3" destOrd="0" presId="urn:microsoft.com/office/officeart/2008/layout/VerticalCurvedList"/>
    <dgm:cxn modelId="{DF5F8A59-C12D-45E5-8B6C-623DFA32CCF1}" type="presParOf" srcId="{91A35EF0-C212-413C-B23B-E34DED932C0A}" destId="{FB588C18-88F2-4474-B765-B8944D7AB87A}" srcOrd="1" destOrd="0" presId="urn:microsoft.com/office/officeart/2008/layout/VerticalCurvedList"/>
    <dgm:cxn modelId="{53622BB7-3A81-41F0-80E6-F100D7B03361}" type="presParOf" srcId="{91A35EF0-C212-413C-B23B-E34DED932C0A}" destId="{A78815AD-76C5-49C3-8092-B1F00050571A}" srcOrd="2" destOrd="0" presId="urn:microsoft.com/office/officeart/2008/layout/VerticalCurvedList"/>
    <dgm:cxn modelId="{1FD92D57-8C78-4D41-AA7F-2261F8BE23E2}" type="presParOf" srcId="{A78815AD-76C5-49C3-8092-B1F00050571A}" destId="{9E65CAD5-D7BB-49FA-B1F4-649D4AFE6CC6}" srcOrd="0" destOrd="0" presId="urn:microsoft.com/office/officeart/2008/layout/VerticalCurvedList"/>
    <dgm:cxn modelId="{56EAAA8D-A03E-4E64-AEFC-1504130DFE84}" type="presParOf" srcId="{91A35EF0-C212-413C-B23B-E34DED932C0A}" destId="{1A3794B2-E3CC-4999-94BA-CEE8470E860A}" srcOrd="3" destOrd="0" presId="urn:microsoft.com/office/officeart/2008/layout/VerticalCurvedList"/>
    <dgm:cxn modelId="{C7347338-2A03-4430-83BD-E6B422E48CA9}" type="presParOf" srcId="{91A35EF0-C212-413C-B23B-E34DED932C0A}" destId="{FA3202E2-1654-43CB-B65E-00318E6568A4}" srcOrd="4" destOrd="0" presId="urn:microsoft.com/office/officeart/2008/layout/VerticalCurvedList"/>
    <dgm:cxn modelId="{90D0DDA5-83A7-4762-969B-FA2F07966106}" type="presParOf" srcId="{FA3202E2-1654-43CB-B65E-00318E6568A4}" destId="{0E6F71F0-C37E-4C42-B5BA-8B625909A97F}" srcOrd="0" destOrd="0" presId="urn:microsoft.com/office/officeart/2008/layout/VerticalCurvedList"/>
    <dgm:cxn modelId="{5EE73839-9CE5-458E-8B34-E80A01FF04A2}" type="presParOf" srcId="{91A35EF0-C212-413C-B23B-E34DED932C0A}" destId="{F402E617-1CD7-4547-805F-9A4A7E5ED7D7}" srcOrd="5" destOrd="0" presId="urn:microsoft.com/office/officeart/2008/layout/VerticalCurvedList"/>
    <dgm:cxn modelId="{2FB9DC94-8E34-4919-AB63-E81399F9CB23}" type="presParOf" srcId="{91A35EF0-C212-413C-B23B-E34DED932C0A}" destId="{98CB2AB0-57B2-46AE-8C59-9325C4B1D1A2}" srcOrd="6" destOrd="0" presId="urn:microsoft.com/office/officeart/2008/layout/VerticalCurvedList"/>
    <dgm:cxn modelId="{CAA105FC-7956-4527-81D2-575C5D6EC846}" type="presParOf" srcId="{98CB2AB0-57B2-46AE-8C59-9325C4B1D1A2}" destId="{3E38F0E0-2CAB-4710-8DB3-5A5AA690C963}" srcOrd="0" destOrd="0" presId="urn:microsoft.com/office/officeart/2008/layout/VerticalCurvedList"/>
    <dgm:cxn modelId="{E002C1E2-A00B-43D4-A9AC-9D1431D0DC03}" type="presParOf" srcId="{91A35EF0-C212-413C-B23B-E34DED932C0A}" destId="{FB5DE2F9-A808-42FC-814C-4223A377ADD3}" srcOrd="7" destOrd="0" presId="urn:microsoft.com/office/officeart/2008/layout/VerticalCurvedList"/>
    <dgm:cxn modelId="{90B9498A-08F6-4260-9102-7279E2FB5B16}" type="presParOf" srcId="{91A35EF0-C212-413C-B23B-E34DED932C0A}" destId="{DD2E9511-37B8-48E9-BD15-11E46741F278}" srcOrd="8" destOrd="0" presId="urn:microsoft.com/office/officeart/2008/layout/VerticalCurvedList"/>
    <dgm:cxn modelId="{4CACC5C0-A9E2-4FB1-97F8-C3617583E85E}" type="presParOf" srcId="{DD2E9511-37B8-48E9-BD15-11E46741F278}" destId="{991DAE79-5E46-451E-9750-CFA3AA237983}" srcOrd="0" destOrd="0" presId="urn:microsoft.com/office/officeart/2008/layout/VerticalCurvedList"/>
    <dgm:cxn modelId="{964648A3-9546-4345-B147-890348DC9A0F}" type="presParOf" srcId="{91A35EF0-C212-413C-B23B-E34DED932C0A}" destId="{7E7DAA2D-9DFC-4839-8CDD-64910B200AD0}" srcOrd="9" destOrd="0" presId="urn:microsoft.com/office/officeart/2008/layout/VerticalCurvedList"/>
    <dgm:cxn modelId="{9B16CD6C-349E-4ED5-8058-740B8217C76E}" type="presParOf" srcId="{91A35EF0-C212-413C-B23B-E34DED932C0A}" destId="{940A6921-85CC-4AEA-8451-3BE49FE2B54D}" srcOrd="10" destOrd="0" presId="urn:microsoft.com/office/officeart/2008/layout/VerticalCurvedList"/>
    <dgm:cxn modelId="{D010A763-D180-4FF2-8B6F-F8A5E526DE13}" type="presParOf" srcId="{940A6921-85CC-4AEA-8451-3BE49FE2B54D}" destId="{0A857F6A-3061-4415-AC03-BB17E61337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648A9-A628-4685-A664-8E0FB1526CC9}">
      <dsp:nvSpPr>
        <dsp:cNvPr id="0" name=""/>
        <dsp:cNvSpPr/>
      </dsp:nvSpPr>
      <dsp:spPr>
        <a:xfrm>
          <a:off x="5446119" y="-704408"/>
          <a:ext cx="5472816" cy="5472816"/>
        </a:xfrm>
        <a:prstGeom prst="blockArc">
          <a:avLst>
            <a:gd name="adj1" fmla="val 8100000"/>
            <a:gd name="adj2" fmla="val 135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8C18-88F2-4474-B765-B8944D7AB87A}">
      <dsp:nvSpPr>
        <dsp:cNvPr id="0" name=""/>
        <dsp:cNvSpPr/>
      </dsp:nvSpPr>
      <dsp:spPr>
        <a:xfrm>
          <a:off x="55186" y="253918"/>
          <a:ext cx="5884875" cy="508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03354" bIns="508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التعرف على </a:t>
          </a:r>
          <a:r>
            <a:rPr lang="ar-SA" sz="2000" kern="1200" dirty="0" smtClean="0"/>
            <a:t>أدوات </a:t>
          </a:r>
          <a:r>
            <a:rPr lang="ar-SA" sz="2000" kern="1200" dirty="0" smtClean="0"/>
            <a:t>المعلم المبدع في القرن 21</a:t>
          </a:r>
          <a:endParaRPr lang="ar-SA" sz="2000" kern="1200" dirty="0"/>
        </a:p>
      </dsp:txBody>
      <dsp:txXfrm>
        <a:off x="55186" y="253918"/>
        <a:ext cx="5884875" cy="508162"/>
      </dsp:txXfrm>
    </dsp:sp>
    <dsp:sp modelId="{9E65CAD5-D7BB-49FA-B1F4-649D4AFE6CC6}">
      <dsp:nvSpPr>
        <dsp:cNvPr id="0" name=""/>
        <dsp:cNvSpPr/>
      </dsp:nvSpPr>
      <dsp:spPr>
        <a:xfrm>
          <a:off x="5622460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3794B2-E3CC-4999-94BA-CEE8470E860A}">
      <dsp:nvSpPr>
        <dsp:cNvPr id="0" name=""/>
        <dsp:cNvSpPr/>
      </dsp:nvSpPr>
      <dsp:spPr>
        <a:xfrm>
          <a:off x="55186" y="1015918"/>
          <a:ext cx="5520740" cy="508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3354" bIns="4064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 dirty="0" smtClean="0"/>
            <a:t>تنفيذ وظائف حسابية قياسية والمعقدة بسهولة</a:t>
          </a:r>
          <a:endParaRPr lang="ar-SA" sz="1600" kern="1200" dirty="0"/>
        </a:p>
      </dsp:txBody>
      <dsp:txXfrm>
        <a:off x="55186" y="1015918"/>
        <a:ext cx="5520740" cy="508162"/>
      </dsp:txXfrm>
    </dsp:sp>
    <dsp:sp modelId="{0E6F71F0-C37E-4C42-B5BA-8B625909A97F}">
      <dsp:nvSpPr>
        <dsp:cNvPr id="0" name=""/>
        <dsp:cNvSpPr/>
      </dsp:nvSpPr>
      <dsp:spPr>
        <a:xfrm>
          <a:off x="5258325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02E617-1CD7-4547-805F-9A4A7E5ED7D7}">
      <dsp:nvSpPr>
        <dsp:cNvPr id="0" name=""/>
        <dsp:cNvSpPr/>
      </dsp:nvSpPr>
      <dsp:spPr>
        <a:xfrm>
          <a:off x="55186" y="1777918"/>
          <a:ext cx="5408980" cy="508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03354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حساب الوظائف القياسية والجبرية والمثلثية والإحصائية بسهولة</a:t>
          </a:r>
          <a:endParaRPr lang="ar-SA" sz="1900" kern="1200" dirty="0"/>
        </a:p>
      </dsp:txBody>
      <dsp:txXfrm>
        <a:off x="55186" y="1777918"/>
        <a:ext cx="5408980" cy="508162"/>
      </dsp:txXfrm>
    </dsp:sp>
    <dsp:sp modelId="{3E38F0E0-2CAB-4710-8DB3-5A5AA690C963}">
      <dsp:nvSpPr>
        <dsp:cNvPr id="0" name=""/>
        <dsp:cNvSpPr/>
      </dsp:nvSpPr>
      <dsp:spPr>
        <a:xfrm>
          <a:off x="5146565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5DE2F9-A808-42FC-814C-4223A377ADD3}">
      <dsp:nvSpPr>
        <dsp:cNvPr id="0" name=""/>
        <dsp:cNvSpPr/>
      </dsp:nvSpPr>
      <dsp:spPr>
        <a:xfrm>
          <a:off x="55186" y="2539918"/>
          <a:ext cx="5520740" cy="508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03354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التعرف على برنامج الكتاب </a:t>
          </a:r>
          <a:endParaRPr lang="ar-SA" sz="1900" kern="1200" dirty="0"/>
        </a:p>
      </dsp:txBody>
      <dsp:txXfrm>
        <a:off x="55186" y="2539918"/>
        <a:ext cx="5520740" cy="508162"/>
      </dsp:txXfrm>
    </dsp:sp>
    <dsp:sp modelId="{991DAE79-5E46-451E-9750-CFA3AA237983}">
      <dsp:nvSpPr>
        <dsp:cNvPr id="0" name=""/>
        <dsp:cNvSpPr/>
      </dsp:nvSpPr>
      <dsp:spPr>
        <a:xfrm>
          <a:off x="5258325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7DAA2D-9DFC-4839-8CDD-64910B200AD0}">
      <dsp:nvSpPr>
        <dsp:cNvPr id="0" name=""/>
        <dsp:cNvSpPr/>
      </dsp:nvSpPr>
      <dsp:spPr>
        <a:xfrm>
          <a:off x="55186" y="3301918"/>
          <a:ext cx="5884875" cy="508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03354" bIns="4826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استخدام الأدوات الموجودة في برنامج الكتاب </a:t>
          </a:r>
          <a:endParaRPr lang="ar-SA" sz="1900" kern="1200" dirty="0"/>
        </a:p>
      </dsp:txBody>
      <dsp:txXfrm>
        <a:off x="55186" y="3301918"/>
        <a:ext cx="5884875" cy="508162"/>
      </dsp:txXfrm>
    </dsp:sp>
    <dsp:sp modelId="{0A857F6A-3061-4415-AC03-BB17E61337FF}">
      <dsp:nvSpPr>
        <dsp:cNvPr id="0" name=""/>
        <dsp:cNvSpPr/>
      </dsp:nvSpPr>
      <dsp:spPr>
        <a:xfrm>
          <a:off x="5622460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F67F69-8342-40DC-B8D7-D6992BAAC167}" type="datetimeFigureOut">
              <a:rPr lang="ar-AE" smtClean="0"/>
              <a:t>29/06/1436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FD5873-B657-4165-B620-F051BB63133A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4477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D5873-B657-4165-B620-F051BB63133A}" type="slidenum">
              <a:rPr lang="ar-AE" smtClean="0"/>
              <a:t>8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029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4676D-C77A-43F8-AA19-3BBD1E831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5C98-FD62-405E-ACBA-92CA66ACB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1569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4676D-C77A-43F8-AA19-3BBD1E831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5C98-FD62-405E-ACBA-92CA66ACB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32180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4676D-C77A-43F8-AA19-3BBD1E831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5C98-FD62-405E-ACBA-92CA66ACB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2003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4676D-C77A-43F8-AA19-3BBD1E831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5C98-FD62-405E-ACBA-92CA66ACB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41104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4676D-C77A-43F8-AA19-3BBD1E831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5C98-FD62-405E-ACBA-92CA66ACB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59672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4676D-C77A-43F8-AA19-3BBD1E831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5C98-FD62-405E-ACBA-92CA66ACB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74023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4676D-C77A-43F8-AA19-3BBD1E831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5C98-FD62-405E-ACBA-92CA66ACB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938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4676D-C77A-43F8-AA19-3BBD1E831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5C98-FD62-405E-ACBA-92CA66ACB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13586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4676D-C77A-43F8-AA19-3BBD1E831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5C98-FD62-405E-ACBA-92CA66ACB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87744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4676D-C77A-43F8-AA19-3BBD1E831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5C98-FD62-405E-ACBA-92CA66ACB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1110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4676D-C77A-43F8-AA19-3BBD1E831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05C98-FD62-405E-ACBA-92CA66ACBF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4425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/>
            <a:fld id="{DE44676D-C77A-43F8-AA19-3BBD1E8316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4/18/2015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/>
            <a:fld id="{D3305C98-FD62-405E-ACBA-92CA66ACBFB7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8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educatornetwork.com/Resources/Tools/Details/d21fc887-2986-4adb-b157-71174784e436" TargetMode="External"/><Relationship Id="rId7" Type="http://schemas.openxmlformats.org/officeDocument/2006/relationships/hyperlink" Target="https://www.educatornetwork.com/Resources/Tools/Details/852875ce-b376-4b49-8f79-41c5cd75b06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educatornetwork.com/Resources/Tools/Details/a78a97ca-c35c-445f-9e2b-d462d91bde9e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www.educatornetwork.com/Resources/Tools/Details/cb8e4fad-8516-4117-bd14-53b153fd0c5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7772400" cy="1470025"/>
          </a:xfrm>
        </p:spPr>
        <p:txBody>
          <a:bodyPr/>
          <a:lstStyle/>
          <a:p>
            <a:r>
              <a:rPr lang="ar-SA" sz="5400" dirty="0" smtClean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وزارة التربية والتعليم</a:t>
            </a:r>
            <a:r>
              <a:rPr lang="ar-SA" sz="5400" dirty="0" smtClean="0">
                <a:solidFill>
                  <a:schemeClr val="accent2">
                    <a:lumMod val="75000"/>
                  </a:schemeClr>
                </a:solidFill>
                <a:cs typeface="Andalus" pitchFamily="2" charset="-78"/>
              </a:rPr>
              <a:t> </a:t>
            </a:r>
            <a:endParaRPr lang="en-US" sz="5400" dirty="0">
              <a:solidFill>
                <a:schemeClr val="accent2">
                  <a:lumMod val="75000"/>
                </a:schemeClr>
              </a:solidFill>
              <a:cs typeface="Andalus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371600" y="30480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rgbClr val="C0504D">
                    <a:lumMod val="75000"/>
                  </a:srgbClr>
                </a:solidFill>
                <a:cs typeface="Andalus" pitchFamily="2" charset="-78"/>
              </a:rPr>
              <a:t>2015-2014</a:t>
            </a:r>
            <a:endParaRPr lang="en-US" sz="4400" dirty="0">
              <a:solidFill>
                <a:srgbClr val="C0504D">
                  <a:lumMod val="75000"/>
                </a:srgbClr>
              </a:solidFill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58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r>
              <a:rPr lang="ar-SA" dirty="0" smtClean="0"/>
              <a:t>محتوى الورشة تجدوه هنا</a:t>
            </a:r>
            <a:endParaRPr lang="ar-AE" dirty="0"/>
          </a:p>
        </p:txBody>
      </p:sp>
      <p:sp>
        <p:nvSpPr>
          <p:cNvPr id="6" name="عنوان 4"/>
          <p:cNvSpPr txBox="1">
            <a:spLocks/>
          </p:cNvSpPr>
          <p:nvPr/>
        </p:nvSpPr>
        <p:spPr bwMode="auto">
          <a:xfrm>
            <a:off x="381000" y="274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http://goo.gl/1zS0sG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7884312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ar-S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عنوان </a:t>
            </a:r>
            <a:r>
              <a:rPr lang="ar-S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ورشة العمل</a:t>
            </a:r>
            <a:r>
              <a:rPr lang="ar-S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br>
              <a:rPr lang="ar-S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ar-SA" dirty="0" smtClean="0">
                <a:solidFill>
                  <a:schemeClr val="bg2">
                    <a:lumMod val="50000"/>
                  </a:schemeClr>
                </a:solidFill>
              </a:rPr>
              <a:t>ادوات المعلم المبدع في القرن 21</a:t>
            </a: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5543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هدف </a:t>
            </a:r>
            <a:r>
              <a:rPr lang="ar-S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الورشة</a:t>
            </a:r>
            <a:endParaRPr lang="ar-S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2819400"/>
            <a:ext cx="8229600" cy="1752600"/>
          </a:xfrm>
        </p:spPr>
        <p:txBody>
          <a:bodyPr/>
          <a:lstStyle/>
          <a:p>
            <a:pPr algn="r" rtl="1"/>
            <a:r>
              <a:rPr lang="ar-SA" dirty="0" smtClean="0"/>
              <a:t>رفع المستوى المهني عند المعلم والطالب من خلال التعليم باستخدام أدوات القرن 21 .</a:t>
            </a:r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0982060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854075"/>
            <a:ext cx="7772400" cy="1470025"/>
          </a:xfrm>
        </p:spPr>
        <p:txBody>
          <a:bodyPr/>
          <a:lstStyle/>
          <a:p>
            <a:r>
              <a:rPr lang="ar-SA" sz="3200" dirty="0" smtClean="0"/>
              <a:t>أتوقع في نهاية </a:t>
            </a:r>
            <a:r>
              <a:rPr lang="ar-SA" sz="3200" dirty="0" smtClean="0"/>
              <a:t>الورشة </a:t>
            </a:r>
            <a:r>
              <a:rPr lang="ar-SA" sz="3200" dirty="0" smtClean="0"/>
              <a:t>أن يكون المتدرب قادراً على : </a:t>
            </a:r>
            <a:endParaRPr lang="ar-SA" sz="3200" dirty="0"/>
          </a:p>
        </p:txBody>
      </p:sp>
      <p:grpSp>
        <p:nvGrpSpPr>
          <p:cNvPr id="12" name="مجموعة 11"/>
          <p:cNvGrpSpPr/>
          <p:nvPr/>
        </p:nvGrpSpPr>
        <p:grpSpPr>
          <a:xfrm>
            <a:off x="1447800" y="1905000"/>
            <a:ext cx="6324600" cy="4064000"/>
            <a:chOff x="1219200" y="2057400"/>
            <a:chExt cx="6324600" cy="4064000"/>
          </a:xfrm>
        </p:grpSpPr>
        <p:graphicFrame>
          <p:nvGraphicFramePr>
            <p:cNvPr id="4" name="رسم تخطيطي 3"/>
            <p:cNvGraphicFramePr/>
            <p:nvPr>
              <p:extLst>
                <p:ext uri="{D42A27DB-BD31-4B8C-83A1-F6EECF244321}">
                  <p14:modId xmlns:p14="http://schemas.microsoft.com/office/powerpoint/2010/main" val="1694855553"/>
                </p:ext>
              </p:extLst>
            </p:nvPr>
          </p:nvGraphicFramePr>
          <p:xfrm>
            <a:off x="1219200" y="2057400"/>
            <a:ext cx="63246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1" name="مجموعة 10"/>
            <p:cNvGrpSpPr/>
            <p:nvPr/>
          </p:nvGrpSpPr>
          <p:grpSpPr>
            <a:xfrm>
              <a:off x="6324600" y="2133600"/>
              <a:ext cx="1175273" cy="3886200"/>
              <a:chOff x="6324600" y="2133600"/>
              <a:chExt cx="1175273" cy="3886200"/>
            </a:xfrm>
          </p:grpSpPr>
          <p:sp>
            <p:nvSpPr>
              <p:cNvPr id="5" name="شكل بيضاوي 4"/>
              <p:cNvSpPr/>
              <p:nvPr/>
            </p:nvSpPr>
            <p:spPr>
              <a:xfrm>
                <a:off x="6781800" y="2133600"/>
                <a:ext cx="685800" cy="838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1</a:t>
                </a:r>
                <a:endParaRPr lang="ar-SA" dirty="0"/>
              </a:p>
            </p:txBody>
          </p:sp>
          <p:sp>
            <p:nvSpPr>
              <p:cNvPr id="7" name="شكل بيضاوي 6"/>
              <p:cNvSpPr/>
              <p:nvPr/>
            </p:nvSpPr>
            <p:spPr>
              <a:xfrm>
                <a:off x="6438900" y="2895600"/>
                <a:ext cx="685800" cy="838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2</a:t>
                </a:r>
                <a:endParaRPr lang="ar-SA" dirty="0"/>
              </a:p>
            </p:txBody>
          </p:sp>
          <p:sp>
            <p:nvSpPr>
              <p:cNvPr id="8" name="شكل بيضاوي 7"/>
              <p:cNvSpPr/>
              <p:nvPr/>
            </p:nvSpPr>
            <p:spPr>
              <a:xfrm>
                <a:off x="6324600" y="3657600"/>
                <a:ext cx="685800" cy="838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3</a:t>
                </a:r>
                <a:endParaRPr lang="ar-SA" dirty="0"/>
              </a:p>
            </p:txBody>
          </p:sp>
          <p:sp>
            <p:nvSpPr>
              <p:cNvPr id="9" name="شكل بيضاوي 8"/>
              <p:cNvSpPr/>
              <p:nvPr/>
            </p:nvSpPr>
            <p:spPr>
              <a:xfrm>
                <a:off x="6438900" y="4419600"/>
                <a:ext cx="685800" cy="838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4</a:t>
                </a:r>
                <a:endParaRPr lang="ar-SA" dirty="0"/>
              </a:p>
            </p:txBody>
          </p:sp>
          <p:sp>
            <p:nvSpPr>
              <p:cNvPr id="10" name="شكل بيضاوي 9"/>
              <p:cNvSpPr/>
              <p:nvPr/>
            </p:nvSpPr>
            <p:spPr>
              <a:xfrm>
                <a:off x="6814073" y="5181600"/>
                <a:ext cx="685800" cy="8382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SA" dirty="0" smtClean="0"/>
                  <a:t>5</a:t>
                </a:r>
                <a:endParaRPr lang="ar-SA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24476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32155" y="533400"/>
            <a:ext cx="6248400" cy="1219199"/>
          </a:xfrm>
        </p:spPr>
        <p:txBody>
          <a:bodyPr/>
          <a:lstStyle/>
          <a:p>
            <a:r>
              <a:rPr lang="ar-S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خطوات العمل </a:t>
            </a:r>
            <a:endParaRPr lang="ar-S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191000" cy="1600200"/>
          </a:xfrm>
        </p:spPr>
        <p:txBody>
          <a:bodyPr/>
          <a:lstStyle/>
          <a:p>
            <a:pPr algn="r"/>
            <a:r>
              <a:rPr lang="ar-SA" dirty="0" smtClean="0"/>
              <a:t>1- الدخول إلى موقع</a:t>
            </a:r>
            <a:endParaRPr lang="en-US" dirty="0" smtClean="0"/>
          </a:p>
          <a:p>
            <a:pPr algn="r"/>
            <a:r>
              <a:rPr lang="en-US" dirty="0"/>
              <a:t>www.pil-network.com</a:t>
            </a:r>
            <a:endParaRPr lang="ar-SA" dirty="0" smtClean="0"/>
          </a:p>
          <a:p>
            <a:pPr algn="r"/>
            <a:r>
              <a:rPr lang="ar-SA" dirty="0" smtClean="0"/>
              <a:t> </a:t>
            </a:r>
          </a:p>
          <a:p>
            <a:pPr algn="r"/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4" b="4780"/>
          <a:stretch/>
        </p:blipFill>
        <p:spPr bwMode="auto">
          <a:xfrm>
            <a:off x="533400" y="2071744"/>
            <a:ext cx="4075355" cy="2953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018449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/>
          <a:lstStyle/>
          <a:p>
            <a:pPr algn="r" rtl="1"/>
            <a:r>
              <a:rPr lang="ar-SA" dirty="0" smtClean="0"/>
              <a:t>2- التسجيل في الموقع باستخدام ايميلك الخاص </a:t>
            </a: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5133"/>
          <a:stretch/>
        </p:blipFill>
        <p:spPr bwMode="auto">
          <a:xfrm>
            <a:off x="457200" y="2362200"/>
            <a:ext cx="5551577" cy="350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200584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1752600"/>
          </a:xfrm>
        </p:spPr>
        <p:txBody>
          <a:bodyPr/>
          <a:lstStyle/>
          <a:p>
            <a:pPr algn="r" rtl="1"/>
            <a:r>
              <a:rPr lang="ar-SA" dirty="0" smtClean="0"/>
              <a:t>3- بعد التسجيل في الموقع الدخول إلى أدوات مجانية للمعلم  </a:t>
            </a: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0" b="6190"/>
          <a:stretch/>
        </p:blipFill>
        <p:spPr bwMode="auto">
          <a:xfrm>
            <a:off x="524606" y="2362200"/>
            <a:ext cx="5166836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78740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9050" y="458673"/>
            <a:ext cx="6400800" cy="831728"/>
          </a:xfrm>
        </p:spPr>
        <p:txBody>
          <a:bodyPr/>
          <a:lstStyle/>
          <a:p>
            <a:pPr algn="r" rtl="1"/>
            <a:r>
              <a:rPr lang="ar-SA" dirty="0" smtClean="0"/>
              <a:t>4- ثم البحث عن </a:t>
            </a:r>
            <a:r>
              <a:rPr lang="ar-SA" dirty="0" smtClean="0"/>
              <a:t>الأدوات التالية :</a:t>
            </a:r>
            <a:endParaRPr lang="ar-SA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7" y="1479348"/>
            <a:ext cx="6019800" cy="564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83808">
            <a:off x="470281" y="2817425"/>
            <a:ext cx="3032293" cy="650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صورة 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61" y="3889260"/>
            <a:ext cx="4495800" cy="704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صورة 6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57580">
            <a:off x="4572000" y="2263994"/>
            <a:ext cx="3695700" cy="48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33326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s"/>
                <a:ea typeface="+mn-ea"/>
                <a:cs typeface="HeshamNormal" pitchFamily="2" charset="-78"/>
              </a:rPr>
              <a:t>وأخيرا وليس اخرا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sham Normal" pitchFamily="2" charset="-78"/>
              </a:rPr>
              <a:t> </a:t>
            </a:r>
            <a:r>
              <a:rPr lang="ar-SA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s"/>
                <a:cs typeface="Hesham Normal" pitchFamily="2" charset="-78"/>
              </a:rPr>
              <a:t>الان......................حان وقت </a:t>
            </a:r>
            <a:r>
              <a:rPr lang="ar-SA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s"/>
                <a:cs typeface="Hesham Normal" pitchFamily="2" charset="-78"/>
              </a:rPr>
              <a:t>التطبيق العملي مع أداة أخرى وهي برنامج كتاب </a:t>
            </a:r>
            <a:endParaRPr lang="ar-SA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s"/>
              <a:cs typeface="Hesham Normal" pitchFamily="2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DDC3D-53AC-40F1-BAC4-39C68A60D8CD}" type="slidenum">
              <a:rPr lang="ar-SA" smtClean="0"/>
              <a:t>9</a:t>
            </a:fld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1607461" cy="1651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575586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127</Words>
  <Application>Microsoft Office PowerPoint</Application>
  <PresentationFormat>عرض على الشاشة (3:4)‏</PresentationFormat>
  <Paragraphs>29</Paragraphs>
  <Slides>10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Andalus</vt:lpstr>
      <vt:lpstr>Arial</vt:lpstr>
      <vt:lpstr>Calibri</vt:lpstr>
      <vt:lpstr>Has</vt:lpstr>
      <vt:lpstr>Hesham Normal</vt:lpstr>
      <vt:lpstr>HeshamNormal</vt:lpstr>
      <vt:lpstr>Times New Roman</vt:lpstr>
      <vt:lpstr>1_Theme1</vt:lpstr>
      <vt:lpstr>وزارة التربية والتعليم </vt:lpstr>
      <vt:lpstr>عنوان ورشة العمل : ادوات المعلم المبدع في القرن 21</vt:lpstr>
      <vt:lpstr>هدف الورشة</vt:lpstr>
      <vt:lpstr>أتوقع في نهاية الورشة أن يكون المتدرب قادراً على : </vt:lpstr>
      <vt:lpstr>خطوات العمل </vt:lpstr>
      <vt:lpstr>عرض تقديمي في PowerPoint</vt:lpstr>
      <vt:lpstr>عرض تقديمي في PowerPoint</vt:lpstr>
      <vt:lpstr>عرض تقديمي في PowerPoint</vt:lpstr>
      <vt:lpstr>وأخيرا وليس اخرا</vt:lpstr>
      <vt:lpstr>محتوى الورشة تجدوه هنا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منطقة عجمان التعليمية</dc:title>
  <dc:creator>Admin</dc:creator>
  <cp:lastModifiedBy>طارق عوده قشطه</cp:lastModifiedBy>
  <cp:revision>35</cp:revision>
  <dcterms:created xsi:type="dcterms:W3CDTF">2014-10-22T06:21:39Z</dcterms:created>
  <dcterms:modified xsi:type="dcterms:W3CDTF">2015-04-18T09:16:04Z</dcterms:modified>
</cp:coreProperties>
</file>