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0" r:id="rId1"/>
  </p:sldMasterIdLst>
  <p:sldIdLst>
    <p:sldId id="275" r:id="rId2"/>
    <p:sldId id="276" r:id="rId3"/>
    <p:sldId id="257" r:id="rId4"/>
    <p:sldId id="258" r:id="rId5"/>
    <p:sldId id="259" r:id="rId6"/>
    <p:sldId id="260" r:id="rId7"/>
    <p:sldId id="261" r:id="rId8"/>
    <p:sldId id="278" r:id="rId9"/>
    <p:sldId id="262" r:id="rId10"/>
    <p:sldId id="264" r:id="rId11"/>
    <p:sldId id="263" r:id="rId12"/>
    <p:sldId id="265" r:id="rId13"/>
    <p:sldId id="266" r:id="rId14"/>
    <p:sldId id="274" r:id="rId15"/>
    <p:sldId id="267" r:id="rId16"/>
    <p:sldId id="268" r:id="rId17"/>
    <p:sldId id="269" r:id="rId18"/>
    <p:sldId id="270" r:id="rId19"/>
    <p:sldId id="272" r:id="rId20"/>
    <p:sldId id="271" r:id="rId21"/>
    <p:sldId id="279" r:id="rId22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2EEA1EA-F3B0-4FDA-9482-72A1D4A7BF8A}" type="datetimeFigureOut">
              <a:rPr lang="ar-AE" smtClean="0"/>
              <a:t>29/06/1436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5C64FEE-58F0-43B5-9604-32E6099D7E48}" type="slidenum">
              <a:rPr lang="ar-AE" smtClean="0"/>
              <a:t>‹#›</a:t>
            </a:fld>
            <a:endParaRPr lang="ar-A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7893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A1EA-F3B0-4FDA-9482-72A1D4A7BF8A}" type="datetimeFigureOut">
              <a:rPr lang="ar-AE" smtClean="0"/>
              <a:t>29/06/1436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4FEE-58F0-43B5-9604-32E6099D7E4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7750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A1EA-F3B0-4FDA-9482-72A1D4A7BF8A}" type="datetimeFigureOut">
              <a:rPr lang="ar-AE" smtClean="0"/>
              <a:t>29/06/1436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4FEE-58F0-43B5-9604-32E6099D7E4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6721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A1EA-F3B0-4FDA-9482-72A1D4A7BF8A}" type="datetimeFigureOut">
              <a:rPr lang="ar-AE" smtClean="0"/>
              <a:t>29/06/1436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4FEE-58F0-43B5-9604-32E6099D7E48}" type="slidenum">
              <a:rPr lang="ar-AE" smtClean="0"/>
              <a:t>‹#›</a:t>
            </a:fld>
            <a:endParaRPr lang="ar-A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999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A1EA-F3B0-4FDA-9482-72A1D4A7BF8A}" type="datetimeFigureOut">
              <a:rPr lang="ar-AE" smtClean="0"/>
              <a:t>29/06/1436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4FEE-58F0-43B5-9604-32E6099D7E4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76262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A1EA-F3B0-4FDA-9482-72A1D4A7BF8A}" type="datetimeFigureOut">
              <a:rPr lang="ar-AE" smtClean="0"/>
              <a:t>29/06/1436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4FEE-58F0-43B5-9604-32E6099D7E4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79807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A1EA-F3B0-4FDA-9482-72A1D4A7BF8A}" type="datetimeFigureOut">
              <a:rPr lang="ar-AE" smtClean="0"/>
              <a:t>29/06/1436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4FEE-58F0-43B5-9604-32E6099D7E4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34670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A1EA-F3B0-4FDA-9482-72A1D4A7BF8A}" type="datetimeFigureOut">
              <a:rPr lang="ar-AE" smtClean="0"/>
              <a:t>29/06/1436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4FEE-58F0-43B5-9604-32E6099D7E4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60864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A1EA-F3B0-4FDA-9482-72A1D4A7BF8A}" type="datetimeFigureOut">
              <a:rPr lang="ar-AE" smtClean="0"/>
              <a:t>29/06/1436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4FEE-58F0-43B5-9604-32E6099D7E4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1693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A1EA-F3B0-4FDA-9482-72A1D4A7BF8A}" type="datetimeFigureOut">
              <a:rPr lang="ar-AE" smtClean="0"/>
              <a:t>29/06/1436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4FEE-58F0-43B5-9604-32E6099D7E4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0800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A1EA-F3B0-4FDA-9482-72A1D4A7BF8A}" type="datetimeFigureOut">
              <a:rPr lang="ar-AE" smtClean="0"/>
              <a:t>29/06/1436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4FEE-58F0-43B5-9604-32E6099D7E4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18714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A1EA-F3B0-4FDA-9482-72A1D4A7BF8A}" type="datetimeFigureOut">
              <a:rPr lang="ar-AE" smtClean="0"/>
              <a:t>29/06/1436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4FEE-58F0-43B5-9604-32E6099D7E4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7606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A1EA-F3B0-4FDA-9482-72A1D4A7BF8A}" type="datetimeFigureOut">
              <a:rPr lang="ar-AE" smtClean="0"/>
              <a:t>29/06/1436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4FEE-58F0-43B5-9604-32E6099D7E4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3161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A1EA-F3B0-4FDA-9482-72A1D4A7BF8A}" type="datetimeFigureOut">
              <a:rPr lang="ar-AE" smtClean="0"/>
              <a:t>29/06/1436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4FEE-58F0-43B5-9604-32E6099D7E4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9485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A1EA-F3B0-4FDA-9482-72A1D4A7BF8A}" type="datetimeFigureOut">
              <a:rPr lang="ar-AE" smtClean="0"/>
              <a:t>29/06/1436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4FEE-58F0-43B5-9604-32E6099D7E4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7610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A1EA-F3B0-4FDA-9482-72A1D4A7BF8A}" type="datetimeFigureOut">
              <a:rPr lang="ar-AE" smtClean="0"/>
              <a:t>29/06/1436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4FEE-58F0-43B5-9604-32E6099D7E4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21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A1EA-F3B0-4FDA-9482-72A1D4A7BF8A}" type="datetimeFigureOut">
              <a:rPr lang="ar-AE" smtClean="0"/>
              <a:t>29/06/1436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4FEE-58F0-43B5-9604-32E6099D7E4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7222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2EEA1EA-F3B0-4FDA-9482-72A1D4A7BF8A}" type="datetimeFigureOut">
              <a:rPr lang="ar-AE" smtClean="0"/>
              <a:t>29/06/1436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5C64FEE-58F0-43B5-9604-32E6099D7E4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762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752" y="1888343"/>
            <a:ext cx="11092873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أولا :  بوابة التعلم الذكي</a:t>
            </a:r>
          </a:p>
          <a:p>
            <a:pPr algn="ctr"/>
            <a:endParaRPr lang="ar-AE" sz="4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4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ثانيا :  برنامج ال </a:t>
            </a:r>
            <a:r>
              <a:rPr lang="en-US" sz="4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net support</a:t>
            </a:r>
            <a:r>
              <a:rPr lang="ar-AE" sz="4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في برنامج التعلم </a:t>
            </a:r>
            <a:r>
              <a:rPr lang="ar-AE" sz="4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الذكي</a:t>
            </a:r>
          </a:p>
          <a:p>
            <a:pPr algn="ctr"/>
            <a:endParaRPr lang="ar-AE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4400" b="1" cap="none" spc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تقديم : هناء </a:t>
            </a:r>
            <a:r>
              <a:rPr lang="ar-AE" sz="4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عباس عبدالجواد</a:t>
            </a:r>
            <a:endParaRPr lang="en-US" sz="4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5400" y="182880"/>
            <a:ext cx="267004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400" b="1" dirty="0" smtClean="0"/>
              <a:t>دولة الامارات العربية المتحدة</a:t>
            </a:r>
          </a:p>
          <a:p>
            <a:r>
              <a:rPr lang="ar-AE" sz="1400" b="1" dirty="0" smtClean="0"/>
              <a:t>وزارة التربية والتعليم</a:t>
            </a:r>
          </a:p>
          <a:p>
            <a:r>
              <a:rPr lang="ar-AE" sz="1400" b="1" dirty="0" smtClean="0"/>
              <a:t>منطقة أم القيوين التعليمية</a:t>
            </a:r>
          </a:p>
          <a:p>
            <a:r>
              <a:rPr lang="ar-AE" sz="1400" b="1" dirty="0" smtClean="0"/>
              <a:t>مدرسة أم القيوين للتعليم الأساسي ح </a:t>
            </a:r>
            <a:r>
              <a:rPr lang="en-US" sz="1400" b="1" dirty="0" smtClean="0"/>
              <a:t>2</a:t>
            </a:r>
            <a:endParaRPr lang="ar-AE" sz="1400" b="1" dirty="0"/>
          </a:p>
        </p:txBody>
      </p:sp>
    </p:spTree>
    <p:extLst>
      <p:ext uri="{BB962C8B-B14F-4D97-AF65-F5344CB8AC3E}">
        <p14:creationId xmlns:p14="http://schemas.microsoft.com/office/powerpoint/2010/main" val="2465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697801"/>
            <a:ext cx="9976104" cy="5611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24912" y="182880"/>
            <a:ext cx="6245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/>
              <a:t>في بداية الاتصال بالبرنامج</a:t>
            </a:r>
          </a:p>
        </p:txBody>
      </p:sp>
    </p:spTree>
    <p:extLst>
      <p:ext uri="{BB962C8B-B14F-4D97-AF65-F5344CB8AC3E}">
        <p14:creationId xmlns:p14="http://schemas.microsoft.com/office/powerpoint/2010/main" val="2409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877823"/>
            <a:ext cx="10085832" cy="5468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24912" y="182880"/>
            <a:ext cx="6245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/>
              <a:t>قبل اتصال أجهزة الطالبات بجهاز المعلمة</a:t>
            </a:r>
          </a:p>
        </p:txBody>
      </p:sp>
    </p:spTree>
    <p:extLst>
      <p:ext uri="{BB962C8B-B14F-4D97-AF65-F5344CB8AC3E}">
        <p14:creationId xmlns:p14="http://schemas.microsoft.com/office/powerpoint/2010/main" val="34150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" y="741807"/>
            <a:ext cx="9930384" cy="5585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23160" y="155448"/>
            <a:ext cx="70408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/>
              <a:t>أثناء بحث البرنامج عن الاتصال بأجهزة الطالبات مع جهاز المعلمة</a:t>
            </a:r>
          </a:p>
        </p:txBody>
      </p:sp>
    </p:spTree>
    <p:extLst>
      <p:ext uri="{BB962C8B-B14F-4D97-AF65-F5344CB8AC3E}">
        <p14:creationId xmlns:p14="http://schemas.microsoft.com/office/powerpoint/2010/main" val="36153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658368"/>
            <a:ext cx="10460736" cy="5596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24912" y="182880"/>
            <a:ext cx="6245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/>
              <a:t>اتصال بعض أجهزة الطالبات مع جهاز المعلمة</a:t>
            </a:r>
          </a:p>
        </p:txBody>
      </p:sp>
    </p:spTree>
    <p:extLst>
      <p:ext uri="{BB962C8B-B14F-4D97-AF65-F5344CB8AC3E}">
        <p14:creationId xmlns:p14="http://schemas.microsoft.com/office/powerpoint/2010/main" val="136977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" y="978408"/>
            <a:ext cx="10076688" cy="5157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4919472" y="1280160"/>
            <a:ext cx="1572768" cy="18836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TextBox 3"/>
          <p:cNvSpPr txBox="1"/>
          <p:nvPr/>
        </p:nvSpPr>
        <p:spPr>
          <a:xfrm>
            <a:off x="2724912" y="182880"/>
            <a:ext cx="6245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/>
              <a:t>التحكم في أجهزة الطالبات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815584" y="621792"/>
            <a:ext cx="1353312" cy="163677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5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4" y="814959"/>
            <a:ext cx="9784080" cy="5503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24912" y="182880"/>
            <a:ext cx="6245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/>
              <a:t>طرق عرض الأسئلة على الطالبات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904488" y="621792"/>
            <a:ext cx="1746504" cy="33375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133856" y="2468880"/>
            <a:ext cx="850392" cy="85039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929384" y="621792"/>
            <a:ext cx="2848356" cy="21579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1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" y="850392"/>
            <a:ext cx="10168128" cy="5468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24912" y="182880"/>
            <a:ext cx="6245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/>
              <a:t>اختيار السؤال الفردي</a:t>
            </a:r>
          </a:p>
        </p:txBody>
      </p:sp>
    </p:spTree>
    <p:extLst>
      <p:ext uri="{BB962C8B-B14F-4D97-AF65-F5344CB8AC3E}">
        <p14:creationId xmlns:p14="http://schemas.microsoft.com/office/powerpoint/2010/main" val="5414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439483"/>
            <a:ext cx="10305288" cy="5796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43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784669"/>
            <a:ext cx="9756648" cy="5488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24912" y="182880"/>
            <a:ext cx="6245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/>
              <a:t>بعد إجابة الطالبة على السؤال وحصولها على نجمة</a:t>
            </a:r>
          </a:p>
        </p:txBody>
      </p:sp>
    </p:spTree>
    <p:extLst>
      <p:ext uri="{BB962C8B-B14F-4D97-AF65-F5344CB8AC3E}">
        <p14:creationId xmlns:p14="http://schemas.microsoft.com/office/powerpoint/2010/main" val="17145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841247"/>
            <a:ext cx="10149840" cy="5449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84832" y="210312"/>
            <a:ext cx="74157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/>
              <a:t>اختيار الإجابة عن طريق المجموعات باختيار المعلمة لاسم المجموعات</a:t>
            </a:r>
          </a:p>
        </p:txBody>
      </p:sp>
      <p:sp>
        <p:nvSpPr>
          <p:cNvPr id="4" name="Oval 3"/>
          <p:cNvSpPr/>
          <p:nvPr/>
        </p:nvSpPr>
        <p:spPr>
          <a:xfrm>
            <a:off x="3602736" y="2203704"/>
            <a:ext cx="1627632" cy="70408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54880" y="576072"/>
            <a:ext cx="429768" cy="153619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3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5456" y="2116943"/>
            <a:ext cx="5471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أولا : بوابة التعلم الذكي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88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" y="813816"/>
            <a:ext cx="10104120" cy="5367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84832" y="210312"/>
            <a:ext cx="74157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/>
              <a:t>اختيار الإجابة عن طريق المجموعات باختيار الطالبات  لاسم المجموعات</a:t>
            </a:r>
          </a:p>
        </p:txBody>
      </p:sp>
      <p:sp>
        <p:nvSpPr>
          <p:cNvPr id="4" name="Oval 3"/>
          <p:cNvSpPr/>
          <p:nvPr/>
        </p:nvSpPr>
        <p:spPr>
          <a:xfrm>
            <a:off x="3867912" y="2697480"/>
            <a:ext cx="1737360" cy="6675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26864" y="671977"/>
            <a:ext cx="484632" cy="19889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1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4816" y="2254103"/>
            <a:ext cx="5469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نشكركم لحسن الاستماع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6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" y="868680"/>
            <a:ext cx="10131552" cy="5358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724912" y="182880"/>
            <a:ext cx="6245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/>
              <a:t>أخذ الحضور والغياب عن طريق البوابة</a:t>
            </a:r>
            <a:endParaRPr lang="ar-AE" sz="2400" b="1" dirty="0"/>
          </a:p>
        </p:txBody>
      </p:sp>
      <p:sp>
        <p:nvSpPr>
          <p:cNvPr id="5" name="Oval 4"/>
          <p:cNvSpPr/>
          <p:nvPr/>
        </p:nvSpPr>
        <p:spPr>
          <a:xfrm>
            <a:off x="3319272" y="1837944"/>
            <a:ext cx="1078992" cy="1216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398264" y="731520"/>
            <a:ext cx="1746504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5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722375"/>
            <a:ext cx="10378440" cy="562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24912" y="182880"/>
            <a:ext cx="6245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/>
              <a:t>جدول المعلمة على البوابة</a:t>
            </a:r>
            <a:endParaRPr lang="ar-AE" sz="2400" b="1" dirty="0"/>
          </a:p>
        </p:txBody>
      </p:sp>
    </p:spTree>
    <p:extLst>
      <p:ext uri="{BB962C8B-B14F-4D97-AF65-F5344CB8AC3E}">
        <p14:creationId xmlns:p14="http://schemas.microsoft.com/office/powerpoint/2010/main" val="864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881843"/>
            <a:ext cx="10469880" cy="5788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81912" y="50846"/>
            <a:ext cx="81655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/>
              <a:t>تحضير الدرس عن طريق برنامج </a:t>
            </a:r>
            <a:r>
              <a:rPr lang="en-US" sz="2400" b="1" dirty="0" smtClean="0"/>
              <a:t>Lesson planer</a:t>
            </a:r>
            <a:r>
              <a:rPr lang="ar-AE" sz="2400" b="1" dirty="0" smtClean="0"/>
              <a:t> ثم ارساله للطالبات على البوابة ويمكن للطالبة ان تحفظه عندها</a:t>
            </a:r>
            <a:endParaRPr lang="ar-AE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081528" y="881843"/>
            <a:ext cx="1664208" cy="1874519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571232" y="1135865"/>
            <a:ext cx="2176272" cy="299008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Oval 6"/>
          <p:cNvSpPr/>
          <p:nvPr/>
        </p:nvSpPr>
        <p:spPr>
          <a:xfrm>
            <a:off x="1938528" y="2194560"/>
            <a:ext cx="1792224" cy="184708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744968" y="566928"/>
            <a:ext cx="649224" cy="9875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6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941831"/>
            <a:ext cx="10405872" cy="5458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24912" y="182880"/>
            <a:ext cx="6245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/>
              <a:t>ارسال بعض الإعلانات للطالبات والمعلمات على البوابة</a:t>
            </a:r>
            <a:endParaRPr lang="ar-AE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48856" y="644545"/>
            <a:ext cx="1508760" cy="17146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1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" y="944118"/>
            <a:ext cx="9912096" cy="5575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24912" y="182880"/>
            <a:ext cx="6245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/>
              <a:t>يمكن ان يوجد محادثات بين الطالبة والمعلمة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135624" y="758952"/>
            <a:ext cx="539496" cy="49469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4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0101" y="2272391"/>
            <a:ext cx="7328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ثانيا : برنامج ال </a:t>
            </a:r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net support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4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124712"/>
            <a:ext cx="10067544" cy="5230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24912" y="182880"/>
            <a:ext cx="6245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/>
              <a:t>شكل البرنامج</a:t>
            </a:r>
          </a:p>
        </p:txBody>
      </p:sp>
    </p:spTree>
    <p:extLst>
      <p:ext uri="{BB962C8B-B14F-4D97-AF65-F5344CB8AC3E}">
        <p14:creationId xmlns:p14="http://schemas.microsoft.com/office/powerpoint/2010/main" val="40197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141</TotalTime>
  <Words>160</Words>
  <Application>Microsoft Office PowerPoint</Application>
  <PresentationFormat>Widescreen</PresentationFormat>
  <Paragraphs>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Impact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هناء عباس سالم</dc:creator>
  <cp:lastModifiedBy>هناء عباس سالم</cp:lastModifiedBy>
  <cp:revision>28</cp:revision>
  <dcterms:created xsi:type="dcterms:W3CDTF">2015-04-15T07:16:40Z</dcterms:created>
  <dcterms:modified xsi:type="dcterms:W3CDTF">2015-04-18T07:35:34Z</dcterms:modified>
</cp:coreProperties>
</file>