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6" r:id="rId2"/>
    <p:sldId id="257" r:id="rId3"/>
    <p:sldId id="312" r:id="rId4"/>
    <p:sldId id="311" r:id="rId5"/>
    <p:sldId id="258" r:id="rId6"/>
    <p:sldId id="259" r:id="rId7"/>
    <p:sldId id="290" r:id="rId8"/>
    <p:sldId id="314" r:id="rId9"/>
    <p:sldId id="315" r:id="rId10"/>
    <p:sldId id="261" r:id="rId11"/>
    <p:sldId id="316" r:id="rId12"/>
    <p:sldId id="284" r:id="rId13"/>
    <p:sldId id="285" r:id="rId14"/>
    <p:sldId id="286" r:id="rId15"/>
    <p:sldId id="321" r:id="rId16"/>
    <p:sldId id="317" r:id="rId17"/>
    <p:sldId id="28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87" r:id="rId26"/>
    <p:sldId id="288" r:id="rId27"/>
    <p:sldId id="318" r:id="rId28"/>
    <p:sldId id="298" r:id="rId29"/>
    <p:sldId id="281" r:id="rId30"/>
    <p:sldId id="289" r:id="rId31"/>
    <p:sldId id="319" r:id="rId32"/>
    <p:sldId id="282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09" r:id="rId43"/>
    <p:sldId id="322" r:id="rId44"/>
    <p:sldId id="310" r:id="rId45"/>
    <p:sldId id="320" r:id="rId46"/>
  </p:sldIdLst>
  <p:sldSz cx="9144000" cy="6858000" type="screen4x3"/>
  <p:notesSz cx="6858000" cy="9312275"/>
  <p:defaultTextStyle>
    <a:defPPr>
      <a:defRPr lang="ar-AE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4380"/>
    <p:restoredTop sz="94660"/>
  </p:normalViewPr>
  <p:slideViewPr>
    <p:cSldViewPr>
      <p:cViewPr>
        <p:scale>
          <a:sx n="60" d="100"/>
          <a:sy n="60" d="100"/>
        </p:scale>
        <p:origin x="-1656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1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ar-AE" smtClean="0"/>
              <a:t>المدربة : حورية أحمد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61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7A6DDC-9CF1-4720-8C65-13768EEF7930}" type="datetimeFigureOut">
              <a:rPr lang="en-US" smtClean="0"/>
              <a:pPr/>
              <a:t>4/18/2015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5045"/>
            <a:ext cx="2971800" cy="4656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45045"/>
            <a:ext cx="2971800" cy="4656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29ED90-6A92-4FDD-9FE0-977B497A91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3866779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1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ar-AE" smtClean="0"/>
              <a:t>المدربة : حورية أحمد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61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FB72F0-0D56-43E3-9EDD-08558578BB5F}" type="datetimeFigureOut">
              <a:rPr lang="en-US" smtClean="0"/>
              <a:pPr/>
              <a:t>4/18/2015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23331"/>
            <a:ext cx="5486400" cy="419052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045"/>
            <a:ext cx="2971800" cy="4656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5045"/>
            <a:ext cx="2971800" cy="4656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7BCAA1-7BF1-4731-95F0-464F2ABEA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886718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1114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6676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A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ar-AE" dirty="0" smtClean="0"/>
              <a:t>الآيباد في التعليم</a:t>
            </a:r>
            <a:endParaRPr lang="ar-A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 dirty="0" smtClean="0"/>
              <a:t>1</a:t>
            </a:r>
            <a:endParaRPr lang="ar-A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ar-AE" dirty="0" smtClean="0"/>
              <a:t>المدربة: حورية أحمد</a:t>
            </a:r>
            <a:endParaRPr lang="ar-A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A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7F70D-F7C4-45F0-B67C-5BE92E825D71}" type="datetime1">
              <a:rPr lang="en-US" smtClean="0"/>
              <a:pPr/>
              <a:t>4/18/2015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2A0C-8DC0-481A-B9DC-D0E17A044458}" type="slidenum">
              <a:rPr lang="ar-AE" smtClean="0"/>
              <a:pPr/>
              <a:t>‹#›</a:t>
            </a:fld>
            <a:endParaRPr lang="ar-A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A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39B51-2CCC-454D-AC33-D4EAA65B885A}" type="datetime1">
              <a:rPr lang="en-US" smtClean="0"/>
              <a:pPr/>
              <a:t>4/18/2015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2A0C-8DC0-481A-B9DC-D0E17A044458}" type="slidenum">
              <a:rPr lang="ar-AE" smtClean="0"/>
              <a:pPr/>
              <a:t>‹#›</a:t>
            </a:fld>
            <a:endParaRPr lang="ar-A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A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7A75B-B436-4B8F-84B2-DFD343838AC0}" type="datetime1">
              <a:rPr lang="en-US" smtClean="0"/>
              <a:pPr/>
              <a:t>4/18/2015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2A0C-8DC0-481A-B9DC-D0E17A044458}" type="slidenum">
              <a:rPr lang="ar-AE" smtClean="0"/>
              <a:pPr/>
              <a:t>‹#›</a:t>
            </a:fld>
            <a:endParaRPr lang="ar-A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A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7D448-F831-4E44-BA6F-0A5F0A88302B}" type="datetime1">
              <a:rPr lang="en-US" smtClean="0"/>
              <a:pPr/>
              <a:t>4/18/2015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2A0C-8DC0-481A-B9DC-D0E17A044458}" type="slidenum">
              <a:rPr lang="ar-AE" smtClean="0"/>
              <a:pPr/>
              <a:t>‹#›</a:t>
            </a:fld>
            <a:endParaRPr lang="ar-A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A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A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A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2BB4F-FDE7-4083-BD91-AC050EC04A40}" type="datetime1">
              <a:rPr lang="en-US" smtClean="0"/>
              <a:pPr/>
              <a:t>4/18/2015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2A0C-8DC0-481A-B9DC-D0E17A044458}" type="slidenum">
              <a:rPr lang="ar-AE" smtClean="0"/>
              <a:pPr/>
              <a:t>‹#›</a:t>
            </a:fld>
            <a:endParaRPr lang="ar-A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A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A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A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437D-0AB4-48C3-91A7-E270136E926E}" type="datetime1">
              <a:rPr lang="en-US" smtClean="0"/>
              <a:pPr/>
              <a:t>4/18/2015</a:t>
            </a:fld>
            <a:endParaRPr lang="ar-A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2A0C-8DC0-481A-B9DC-D0E17A044458}" type="slidenum">
              <a:rPr lang="ar-AE" smtClean="0"/>
              <a:pPr/>
              <a:t>‹#›</a:t>
            </a:fld>
            <a:endParaRPr lang="ar-A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A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7B01-FC70-438C-8130-16373369A530}" type="datetime1">
              <a:rPr lang="en-US" smtClean="0"/>
              <a:pPr/>
              <a:t>4/18/2015</a:t>
            </a:fld>
            <a:endParaRPr lang="ar-A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2A0C-8DC0-481A-B9DC-D0E17A044458}" type="slidenum">
              <a:rPr lang="ar-AE" smtClean="0"/>
              <a:pPr/>
              <a:t>‹#›</a:t>
            </a:fld>
            <a:endParaRPr lang="ar-A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3B050-7FB1-455E-9591-8F72FF6CDDE3}" type="datetime1">
              <a:rPr lang="en-US" smtClean="0"/>
              <a:pPr/>
              <a:t>4/18/2015</a:t>
            </a:fld>
            <a:endParaRPr lang="ar-A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2A0C-8DC0-481A-B9DC-D0E17A044458}" type="slidenum">
              <a:rPr lang="ar-AE" smtClean="0"/>
              <a:pPr/>
              <a:t>‹#›</a:t>
            </a:fld>
            <a:endParaRPr lang="ar-A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A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A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88AC8-F47C-45FC-B205-31055CD5A786}" type="datetime1">
              <a:rPr lang="en-US" smtClean="0"/>
              <a:pPr/>
              <a:t>4/18/2015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2A0C-8DC0-481A-B9DC-D0E17A044458}" type="slidenum">
              <a:rPr lang="ar-AE" smtClean="0"/>
              <a:pPr/>
              <a:t>‹#›</a:t>
            </a:fld>
            <a:endParaRPr lang="ar-A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A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F9A5-5C6F-49DE-89B7-782547DE6E17}" type="datetime1">
              <a:rPr lang="en-US" smtClean="0"/>
              <a:pPr/>
              <a:t>4/18/2015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02A0C-8DC0-481A-B9DC-D0E17A044458}" type="slidenum">
              <a:rPr lang="ar-AE" smtClean="0"/>
              <a:pPr/>
              <a:t>‹#›</a:t>
            </a:fld>
            <a:endParaRPr lang="ar-A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A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A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30449-668A-470C-86C7-485E6F299FF6}" type="datetime1">
              <a:rPr lang="en-US" smtClean="0"/>
              <a:pPr/>
              <a:t>4/18/2015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02A0C-8DC0-481A-B9DC-D0E17A044458}" type="slidenum">
              <a:rPr lang="ar-AE" smtClean="0"/>
              <a:pPr/>
              <a:t>‹#›</a:t>
            </a:fld>
            <a:endParaRPr lang="ar-A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mailto:hoor-11@hotmail.com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5.jpeg"/><Relationship Id="rId5" Type="http://schemas.openxmlformats.org/officeDocument/2006/relationships/image" Target="../media/image21.jpeg"/><Relationship Id="rId10" Type="http://schemas.openxmlformats.org/officeDocument/2006/relationships/image" Target="../media/image12.png"/><Relationship Id="rId4" Type="http://schemas.openxmlformats.org/officeDocument/2006/relationships/image" Target="../media/image20.jpe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imagesET86IG0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8830" y="2250108"/>
            <a:ext cx="3506770" cy="2626692"/>
          </a:xfrm>
          <a:prstGeom prst="rect">
            <a:avLst/>
          </a:prstGeom>
          <a:noFill/>
        </p:spPr>
      </p:pic>
      <p:pic>
        <p:nvPicPr>
          <p:cNvPr id="1028" name="Picture 4" descr="C:\Users\User\Desktop\imagesGXQPET4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776352"/>
            <a:ext cx="2362200" cy="1933576"/>
          </a:xfrm>
          <a:prstGeom prst="rect">
            <a:avLst/>
          </a:prstGeom>
          <a:noFill/>
        </p:spPr>
      </p:pic>
      <p:pic>
        <p:nvPicPr>
          <p:cNvPr id="1029" name="Picture 5" descr="C:\Users\User\Desktop\untitledteacher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2242" y="3657600"/>
            <a:ext cx="2988183" cy="23622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352996" y="2641937"/>
            <a:ext cx="181812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spc="300" dirty="0" smtClean="0">
                <a:ln w="11430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المعلم</a:t>
            </a:r>
            <a:endParaRPr lang="en-US" sz="6000" b="1" cap="none" spc="300" dirty="0">
              <a:ln w="11430" cmpd="sng">
                <a:solidFill>
                  <a:srgbClr val="C00000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44032" y="4916269"/>
            <a:ext cx="46730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إعداد المدربة: حورية أحمد</a:t>
            </a:r>
            <a:endParaRPr lang="en-US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34884" y="5710535"/>
            <a:ext cx="222368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400" b="1" spc="300" dirty="0" smtClean="0">
                <a:ln w="11430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18</a:t>
            </a:r>
            <a:r>
              <a:rPr lang="ar-AE" sz="2400" b="1" spc="300" dirty="0" smtClean="0">
                <a:ln w="11430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ar-AE" sz="2400" b="1" spc="300" dirty="0" smtClean="0">
                <a:ln w="11430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/ </a:t>
            </a:r>
            <a:r>
              <a:rPr lang="en-US" sz="2400" b="1" spc="300" dirty="0" smtClean="0">
                <a:ln w="11430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4</a:t>
            </a:r>
            <a:r>
              <a:rPr lang="ar-AE" sz="2400" b="1" spc="300" dirty="0" smtClean="0">
                <a:ln w="11430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ar-AE" sz="2400" b="1" spc="300" dirty="0" smtClean="0">
                <a:ln w="11430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/</a:t>
            </a:r>
            <a:r>
              <a:rPr lang="ar-AE" sz="2400" b="1" spc="300" dirty="0" smtClean="0">
                <a:ln w="11430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2015</a:t>
            </a:r>
            <a:endParaRPr lang="en-US" sz="2400" b="1" cap="none" spc="300" dirty="0">
              <a:ln w="11430" cmpd="sng">
                <a:solidFill>
                  <a:srgbClr val="C00000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4032" y="34117"/>
            <a:ext cx="630532" cy="76189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85743" y="796010"/>
            <a:ext cx="543194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الآيباد في التعليم</a:t>
            </a:r>
            <a:endParaRPr lang="en-US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617106" y="0"/>
            <a:ext cx="52689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589820" y="6412468"/>
            <a:ext cx="52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dirty="0" smtClean="0">
                <a:solidFill>
                  <a:schemeClr val="bg1"/>
                </a:solidFill>
              </a:rPr>
              <a:t>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ropbox\Camera Uploads\2014-04-27 21.08.2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828800"/>
            <a:ext cx="6477001" cy="4019550"/>
          </a:xfrm>
          <a:prstGeom prst="rect">
            <a:avLst/>
          </a:prstGeom>
          <a:noFill/>
        </p:spPr>
      </p:pic>
      <p:pic>
        <p:nvPicPr>
          <p:cNvPr id="3075" name="Picture 3" descr="C:\Users\User\Desktop\untitledap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44736"/>
            <a:ext cx="838199" cy="838199"/>
          </a:xfrm>
          <a:prstGeom prst="rect">
            <a:avLst/>
          </a:prstGeom>
          <a:noFill/>
        </p:spPr>
      </p:pic>
      <p:sp>
        <p:nvSpPr>
          <p:cNvPr id="7" name="Rounded Rectangular Callout 6"/>
          <p:cNvSpPr/>
          <p:nvPr/>
        </p:nvSpPr>
        <p:spPr>
          <a:xfrm>
            <a:off x="6553200" y="5943600"/>
            <a:ext cx="990600" cy="457200"/>
          </a:xfrm>
          <a:prstGeom prst="wedgeRoundRectCallout">
            <a:avLst>
              <a:gd name="adj1" fmla="val -82371"/>
              <a:gd name="adj2" fmla="val -11700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dirty="0" smtClean="0"/>
              <a:t>التحديثات</a:t>
            </a:r>
            <a:endParaRPr lang="ar-AE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5257800" y="6172200"/>
            <a:ext cx="990600" cy="457200"/>
          </a:xfrm>
          <a:prstGeom prst="wedgeRoundRectCallout">
            <a:avLst>
              <a:gd name="adj1" fmla="val -32554"/>
              <a:gd name="adj2" fmla="val -15337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dirty="0" smtClean="0"/>
              <a:t>المشتريات</a:t>
            </a:r>
            <a:endParaRPr lang="ar-AE" dirty="0"/>
          </a:p>
        </p:txBody>
      </p:sp>
      <p:sp>
        <p:nvSpPr>
          <p:cNvPr id="9" name="Rounded Rectangular Callout 8"/>
          <p:cNvSpPr/>
          <p:nvPr/>
        </p:nvSpPr>
        <p:spPr>
          <a:xfrm>
            <a:off x="4953000" y="4800600"/>
            <a:ext cx="990600" cy="457200"/>
          </a:xfrm>
          <a:prstGeom prst="wedgeRoundRectCallout">
            <a:avLst>
              <a:gd name="adj1" fmla="val -69184"/>
              <a:gd name="adj2" fmla="val 12599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dirty="0" smtClean="0"/>
              <a:t>بالقرب</a:t>
            </a:r>
            <a:endParaRPr lang="ar-AE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3657600" y="6019800"/>
            <a:ext cx="990600" cy="457200"/>
          </a:xfrm>
          <a:prstGeom prst="wedgeRoundRectCallout">
            <a:avLst>
              <a:gd name="adj1" fmla="val -13507"/>
              <a:gd name="adj2" fmla="val -11210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dirty="0" smtClean="0"/>
              <a:t>الأفضل</a:t>
            </a:r>
            <a:endParaRPr lang="ar-AE" dirty="0"/>
          </a:p>
        </p:txBody>
      </p:sp>
      <p:sp>
        <p:nvSpPr>
          <p:cNvPr id="12" name="Rounded Rectangular Callout 11"/>
          <p:cNvSpPr/>
          <p:nvPr/>
        </p:nvSpPr>
        <p:spPr>
          <a:xfrm>
            <a:off x="1828800" y="5943600"/>
            <a:ext cx="990600" cy="457200"/>
          </a:xfrm>
          <a:prstGeom prst="wedgeRoundRectCallout">
            <a:avLst>
              <a:gd name="adj1" fmla="val 87592"/>
              <a:gd name="adj2" fmla="val -8035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dirty="0" smtClean="0"/>
              <a:t>المميز</a:t>
            </a:r>
            <a:endParaRPr lang="ar-AE" dirty="0"/>
          </a:p>
        </p:txBody>
      </p:sp>
      <p:sp>
        <p:nvSpPr>
          <p:cNvPr id="13" name="TextBox 12"/>
          <p:cNvSpPr txBox="1"/>
          <p:nvPr/>
        </p:nvSpPr>
        <p:spPr>
          <a:xfrm>
            <a:off x="1066800" y="1030069"/>
            <a:ext cx="7428380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 smtClean="0">
                <a:solidFill>
                  <a:srgbClr val="7030A0"/>
                </a:solidFill>
              </a:rPr>
              <a:t>App store</a:t>
            </a:r>
            <a:r>
              <a:rPr lang="ar-AE" sz="2000" b="1" dirty="0" smtClean="0">
                <a:solidFill>
                  <a:srgbClr val="7030A0"/>
                </a:solidFill>
              </a:rPr>
              <a:t> هو متجر التطبيقات والألعاب التي يطرحها المبرمجين للمستخدمين ليقوموا </a:t>
            </a:r>
          </a:p>
          <a:p>
            <a:r>
              <a:rPr lang="ar-AE" sz="2000" b="1" dirty="0" smtClean="0">
                <a:solidFill>
                  <a:srgbClr val="7030A0"/>
                </a:solidFill>
              </a:rPr>
              <a:t>بتحميلها والاستمتاع بمميزاتها على أجهزتهم</a:t>
            </a:r>
            <a:endParaRPr lang="ar-AE" sz="2000" b="1" dirty="0">
              <a:solidFill>
                <a:srgbClr val="7030A0"/>
              </a:solidFill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7315200" y="2590800"/>
            <a:ext cx="990600" cy="457200"/>
          </a:xfrm>
          <a:prstGeom prst="wedgeRoundRectCallout">
            <a:avLst>
              <a:gd name="adj1" fmla="val -54532"/>
              <a:gd name="adj2" fmla="val -16289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dirty="0" smtClean="0"/>
              <a:t>البحث</a:t>
            </a:r>
            <a:endParaRPr lang="ar-AE" dirty="0"/>
          </a:p>
        </p:txBody>
      </p:sp>
      <p:sp>
        <p:nvSpPr>
          <p:cNvPr id="16" name="TextBox 15"/>
          <p:cNvSpPr txBox="1"/>
          <p:nvPr/>
        </p:nvSpPr>
        <p:spPr>
          <a:xfrm>
            <a:off x="6324600" y="152400"/>
            <a:ext cx="2183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 smtClean="0">
                <a:solidFill>
                  <a:srgbClr val="6600CC"/>
                </a:solidFill>
              </a:rPr>
              <a:t>الآيباد في التعليم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617106" y="0"/>
            <a:ext cx="52689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589820" y="6412468"/>
            <a:ext cx="52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dirty="0" smtClean="0">
                <a:solidFill>
                  <a:schemeClr val="bg1"/>
                </a:solidFill>
              </a:rPr>
              <a:t>10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38800" y="6381690"/>
            <a:ext cx="2793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b="1" dirty="0" smtClean="0">
                <a:solidFill>
                  <a:srgbClr val="6600CC"/>
                </a:solidFill>
              </a:rPr>
              <a:t>المدربة: حورية الحمادي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7668" y="34117"/>
            <a:ext cx="630532" cy="761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2819" y="3371671"/>
            <a:ext cx="854432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7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4) المناهج الإماراتية</a:t>
            </a:r>
            <a:endParaRPr lang="en-US" sz="7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24600" y="152400"/>
            <a:ext cx="2183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 smtClean="0">
                <a:solidFill>
                  <a:srgbClr val="6600CC"/>
                </a:solidFill>
              </a:rPr>
              <a:t>الآيباد في التعليم </a:t>
            </a:r>
          </a:p>
        </p:txBody>
      </p:sp>
      <p:pic>
        <p:nvPicPr>
          <p:cNvPr id="9" name="Picture 2" descr="C:\Users\User\Desktop\التنمية المهنية\صور\untitledkj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8523" y="1189687"/>
            <a:ext cx="1592918" cy="159291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8617106" y="0"/>
            <a:ext cx="52689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589820" y="6412468"/>
            <a:ext cx="52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dirty="0" smtClean="0">
                <a:solidFill>
                  <a:schemeClr val="bg1"/>
                </a:solidFill>
              </a:rPr>
              <a:t>11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38800" y="6381690"/>
            <a:ext cx="2793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b="1" dirty="0" smtClean="0">
                <a:solidFill>
                  <a:srgbClr val="6600CC"/>
                </a:solidFill>
              </a:rPr>
              <a:t>المدربة: حورية الحمادي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7668" y="34117"/>
            <a:ext cx="630532" cy="76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295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74190" y="838200"/>
            <a:ext cx="40863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المناهج الإماراتية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0" name="Picture 2" descr="C:\Users\User\Dropbox\Camera Uploads\2014-04-28 16.46.3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981200"/>
            <a:ext cx="3314700" cy="4419600"/>
          </a:xfrm>
          <a:prstGeom prst="rect">
            <a:avLst/>
          </a:prstGeom>
          <a:noFill/>
        </p:spPr>
      </p:pic>
      <p:pic>
        <p:nvPicPr>
          <p:cNvPr id="2051" name="Picture 3" descr="C:\Users\User\Dropbox\Camera Uploads\2014-04-28 16.46.4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981200"/>
            <a:ext cx="3333751" cy="4445001"/>
          </a:xfrm>
          <a:prstGeom prst="rect">
            <a:avLst/>
          </a:prstGeom>
          <a:noFill/>
        </p:spPr>
      </p:pic>
      <p:pic>
        <p:nvPicPr>
          <p:cNvPr id="7" name="Picture 2" descr="C:\Users\User\Desktop\التنمية المهنية\صور\untitledkj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800100"/>
            <a:ext cx="952500" cy="952500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7239000" y="2743200"/>
            <a:ext cx="533400" cy="3810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9" name="Rounded Rectangular Callout 8"/>
          <p:cNvSpPr/>
          <p:nvPr/>
        </p:nvSpPr>
        <p:spPr>
          <a:xfrm>
            <a:off x="7239000" y="1828800"/>
            <a:ext cx="1295400" cy="838200"/>
          </a:xfrm>
          <a:prstGeom prst="wedgeRoundRectCallout">
            <a:avLst>
              <a:gd name="adj1" fmla="val -26323"/>
              <a:gd name="adj2" fmla="val 7830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dirty="0" smtClean="0"/>
              <a:t>نضغط على زر المكتبة</a:t>
            </a:r>
            <a:endParaRPr lang="ar-AE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810000" y="4038600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ular Callout 14"/>
          <p:cNvSpPr/>
          <p:nvPr/>
        </p:nvSpPr>
        <p:spPr>
          <a:xfrm>
            <a:off x="838200" y="990600"/>
            <a:ext cx="1295400" cy="838200"/>
          </a:xfrm>
          <a:prstGeom prst="wedgeRoundRectCallout">
            <a:avLst>
              <a:gd name="adj1" fmla="val 115974"/>
              <a:gd name="adj2" fmla="val -1866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dirty="0" smtClean="0"/>
              <a:t>يجب عمل حساب أولاً</a:t>
            </a:r>
            <a:endParaRPr lang="ar-AE" dirty="0"/>
          </a:p>
        </p:txBody>
      </p:sp>
      <p:sp>
        <p:nvSpPr>
          <p:cNvPr id="13" name="TextBox 12"/>
          <p:cNvSpPr txBox="1"/>
          <p:nvPr/>
        </p:nvSpPr>
        <p:spPr>
          <a:xfrm>
            <a:off x="6324600" y="152400"/>
            <a:ext cx="2183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 smtClean="0">
                <a:solidFill>
                  <a:srgbClr val="6600CC"/>
                </a:solidFill>
              </a:rPr>
              <a:t>الآيباد في التعليم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617106" y="0"/>
            <a:ext cx="52689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589820" y="6412468"/>
            <a:ext cx="52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dirty="0" smtClean="0">
                <a:solidFill>
                  <a:schemeClr val="bg1"/>
                </a:solidFill>
              </a:rPr>
              <a:t>12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38800" y="6381690"/>
            <a:ext cx="2793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b="1" dirty="0" smtClean="0">
                <a:solidFill>
                  <a:srgbClr val="6600CC"/>
                </a:solidFill>
              </a:rPr>
              <a:t>المدربة: حورية الحمادي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72400" y="3442136"/>
            <a:ext cx="46196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</a:rPr>
              <a:t>1</a:t>
            </a:r>
            <a:endParaRPr lang="ar-AE" sz="3600" b="1" dirty="0" smtClean="0">
              <a:solidFill>
                <a:srgbClr val="7030A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05237" y="3429000"/>
            <a:ext cx="46196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</a:rPr>
              <a:t>2</a:t>
            </a:r>
            <a:endParaRPr lang="ar-AE" sz="3600" b="1" dirty="0" smtClean="0">
              <a:solidFill>
                <a:srgbClr val="7030A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7668" y="34117"/>
            <a:ext cx="630532" cy="761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43024" y="676870"/>
            <a:ext cx="40863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المناهج الإماراتية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4" name="Picture 2" descr="C:\Users\User\Dropbox\Camera Uploads\2014-04-28 16.46.5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676400"/>
            <a:ext cx="3352800" cy="4470400"/>
          </a:xfrm>
          <a:prstGeom prst="rect">
            <a:avLst/>
          </a:prstGeom>
          <a:noFill/>
        </p:spPr>
      </p:pic>
      <p:pic>
        <p:nvPicPr>
          <p:cNvPr id="3075" name="Picture 3" descr="C:\Users\User\Dropbox\Camera Uploads\2014-04-28 16.47.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676400"/>
            <a:ext cx="3390900" cy="4521201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>
          <a:xfrm>
            <a:off x="7010400" y="2895600"/>
            <a:ext cx="533400" cy="3810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8" name="Rounded Rectangular Callout 7"/>
          <p:cNvSpPr/>
          <p:nvPr/>
        </p:nvSpPr>
        <p:spPr>
          <a:xfrm>
            <a:off x="7010400" y="1676400"/>
            <a:ext cx="1295400" cy="838200"/>
          </a:xfrm>
          <a:prstGeom prst="wedgeRoundRectCallout">
            <a:avLst>
              <a:gd name="adj1" fmla="val -53213"/>
              <a:gd name="adj2" fmla="val 10254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dirty="0" smtClean="0"/>
              <a:t>نختار الصف والمادة</a:t>
            </a:r>
            <a:endParaRPr lang="ar-AE" dirty="0"/>
          </a:p>
        </p:txBody>
      </p:sp>
      <p:sp>
        <p:nvSpPr>
          <p:cNvPr id="9" name="Oval 8"/>
          <p:cNvSpPr/>
          <p:nvPr/>
        </p:nvSpPr>
        <p:spPr>
          <a:xfrm>
            <a:off x="6400800" y="2895600"/>
            <a:ext cx="533400" cy="3810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1" name="TextBox 10"/>
          <p:cNvSpPr txBox="1"/>
          <p:nvPr/>
        </p:nvSpPr>
        <p:spPr>
          <a:xfrm>
            <a:off x="6324600" y="152400"/>
            <a:ext cx="2183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 smtClean="0">
                <a:solidFill>
                  <a:srgbClr val="6600CC"/>
                </a:solidFill>
              </a:rPr>
              <a:t>الآيباد في التعليم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617106" y="0"/>
            <a:ext cx="52689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589820" y="6412468"/>
            <a:ext cx="52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dirty="0" smtClean="0">
                <a:solidFill>
                  <a:schemeClr val="bg1"/>
                </a:solidFill>
              </a:rPr>
              <a:t>13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38800" y="6381690"/>
            <a:ext cx="2793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b="1" dirty="0" smtClean="0">
                <a:solidFill>
                  <a:srgbClr val="6600CC"/>
                </a:solidFill>
              </a:rPr>
              <a:t>المدربة: حورية الحمادي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72400" y="3442136"/>
            <a:ext cx="46196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</a:rPr>
              <a:t>1</a:t>
            </a:r>
            <a:endParaRPr lang="ar-AE" sz="3600" b="1" dirty="0" smtClean="0">
              <a:solidFill>
                <a:srgbClr val="7030A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05237" y="3429000"/>
            <a:ext cx="46196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</a:rPr>
              <a:t>2</a:t>
            </a:r>
            <a:endParaRPr lang="ar-AE" sz="3600" b="1" dirty="0" smtClean="0">
              <a:solidFill>
                <a:srgbClr val="7030A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7668" y="34117"/>
            <a:ext cx="630532" cy="761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66824" y="753070"/>
            <a:ext cx="40863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المناهج الإماراتية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9" name="Picture 3" descr="C:\Users\User\Dropbox\Camera Uploads\2014-04-28 16.45.4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676400"/>
            <a:ext cx="4038600" cy="5029200"/>
          </a:xfrm>
          <a:prstGeom prst="rect">
            <a:avLst/>
          </a:prstGeom>
          <a:noFill/>
        </p:spPr>
      </p:pic>
      <p:sp>
        <p:nvSpPr>
          <p:cNvPr id="9" name="Oval 8"/>
          <p:cNvSpPr/>
          <p:nvPr/>
        </p:nvSpPr>
        <p:spPr>
          <a:xfrm>
            <a:off x="4953000" y="3886200"/>
            <a:ext cx="533400" cy="381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8" name="Rounded Rectangular Callout 7"/>
          <p:cNvSpPr/>
          <p:nvPr/>
        </p:nvSpPr>
        <p:spPr>
          <a:xfrm>
            <a:off x="6324600" y="2971800"/>
            <a:ext cx="1295400" cy="838200"/>
          </a:xfrm>
          <a:prstGeom prst="wedgeRoundRectCallout">
            <a:avLst>
              <a:gd name="adj1" fmla="val -115958"/>
              <a:gd name="adj2" fmla="val 6791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dirty="0" smtClean="0"/>
              <a:t>نضغط لتحميل الكتاب</a:t>
            </a:r>
            <a:endParaRPr lang="ar-AE" dirty="0"/>
          </a:p>
        </p:txBody>
      </p:sp>
      <p:sp>
        <p:nvSpPr>
          <p:cNvPr id="11" name="TextBox 10"/>
          <p:cNvSpPr txBox="1"/>
          <p:nvPr/>
        </p:nvSpPr>
        <p:spPr>
          <a:xfrm>
            <a:off x="6324600" y="152400"/>
            <a:ext cx="2183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 smtClean="0">
                <a:solidFill>
                  <a:srgbClr val="6600CC"/>
                </a:solidFill>
              </a:rPr>
              <a:t>الآيباد في التعليم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617106" y="0"/>
            <a:ext cx="52689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589820" y="6412468"/>
            <a:ext cx="52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dirty="0" smtClean="0">
                <a:solidFill>
                  <a:schemeClr val="bg1"/>
                </a:solidFill>
              </a:rPr>
              <a:t>14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38800" y="6381690"/>
            <a:ext cx="2793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b="1" dirty="0" smtClean="0">
                <a:solidFill>
                  <a:srgbClr val="6600CC"/>
                </a:solidFill>
              </a:rPr>
              <a:t>المدربة: حورية الحمادي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7668" y="34117"/>
            <a:ext cx="630532" cy="761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0012" y="1752600"/>
            <a:ext cx="3120659" cy="41190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66824" y="753070"/>
            <a:ext cx="40863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المناهج الإماراتية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7815876" y="2833725"/>
            <a:ext cx="791144" cy="602646"/>
          </a:xfrm>
          <a:prstGeom prst="wedgeRoundRectCallout">
            <a:avLst>
              <a:gd name="adj1" fmla="val -86067"/>
              <a:gd name="adj2" fmla="val 120232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dirty="0" smtClean="0"/>
              <a:t>نضغط </a:t>
            </a:r>
            <a:endParaRPr lang="ar-AE" dirty="0"/>
          </a:p>
        </p:txBody>
      </p:sp>
      <p:sp>
        <p:nvSpPr>
          <p:cNvPr id="11" name="TextBox 10"/>
          <p:cNvSpPr txBox="1"/>
          <p:nvPr/>
        </p:nvSpPr>
        <p:spPr>
          <a:xfrm>
            <a:off x="6324600" y="152400"/>
            <a:ext cx="2183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 smtClean="0">
                <a:solidFill>
                  <a:srgbClr val="6600CC"/>
                </a:solidFill>
              </a:rPr>
              <a:t>الآيباد في التعليم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617106" y="0"/>
            <a:ext cx="52689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589820" y="6412468"/>
            <a:ext cx="52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dirty="0" smtClean="0">
                <a:solidFill>
                  <a:schemeClr val="bg1"/>
                </a:solidFill>
              </a:rPr>
              <a:t>15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38800" y="6381690"/>
            <a:ext cx="2793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b="1" dirty="0" smtClean="0">
                <a:solidFill>
                  <a:srgbClr val="6600CC"/>
                </a:solidFill>
              </a:rPr>
              <a:t>المدربة: حورية الحمادي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" y="1752600"/>
            <a:ext cx="3048000" cy="4119034"/>
          </a:xfrm>
          <a:prstGeom prst="rect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166972" y="2759224"/>
            <a:ext cx="791144" cy="602646"/>
          </a:xfrm>
          <a:prstGeom prst="wedgeRoundRectCallout">
            <a:avLst>
              <a:gd name="adj1" fmla="val 91288"/>
              <a:gd name="adj2" fmla="val 107152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dirty="0" smtClean="0"/>
              <a:t>نضغط </a:t>
            </a:r>
            <a:endParaRPr lang="ar-AE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7668" y="34117"/>
            <a:ext cx="630532" cy="76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130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2819" y="3524071"/>
            <a:ext cx="854432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7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5) برنامج الدروب بوكس</a:t>
            </a:r>
            <a:endParaRPr lang="en-US" sz="7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24600" y="152400"/>
            <a:ext cx="2183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 smtClean="0">
                <a:solidFill>
                  <a:srgbClr val="6600CC"/>
                </a:solidFill>
              </a:rPr>
              <a:t>الآيباد في التعليم </a:t>
            </a:r>
          </a:p>
        </p:txBody>
      </p:sp>
      <p:pic>
        <p:nvPicPr>
          <p:cNvPr id="8" name="Picture 2" descr="C:\Users\User\Desktop\التنمية المهنية\صور\dropbox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990600"/>
            <a:ext cx="2590800" cy="25908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8617106" y="0"/>
            <a:ext cx="52689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589820" y="6412468"/>
            <a:ext cx="52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dirty="0" smtClean="0">
                <a:solidFill>
                  <a:schemeClr val="bg1"/>
                </a:solidFill>
              </a:rPr>
              <a:t>16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38800" y="6381690"/>
            <a:ext cx="2793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b="1" dirty="0" smtClean="0">
                <a:solidFill>
                  <a:srgbClr val="6600CC"/>
                </a:solidFill>
              </a:rPr>
              <a:t>المدربة: حورية الحمادي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7668" y="34117"/>
            <a:ext cx="630532" cy="76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037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التنمية المهنية\صور\dropbox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885950"/>
            <a:ext cx="5422587" cy="443865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124200" y="981670"/>
            <a:ext cx="30541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dropbox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Picture 2" descr="C:\Users\User\Desktop\التنمية المهنية\صور\dropbo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5329" y="1219200"/>
            <a:ext cx="990600" cy="990600"/>
          </a:xfrm>
          <a:prstGeom prst="rect">
            <a:avLst/>
          </a:prstGeom>
          <a:noFill/>
        </p:spPr>
      </p:pic>
      <p:sp>
        <p:nvSpPr>
          <p:cNvPr id="7" name="Rounded Rectangular Callout 6"/>
          <p:cNvSpPr/>
          <p:nvPr/>
        </p:nvSpPr>
        <p:spPr>
          <a:xfrm>
            <a:off x="6781800" y="1295400"/>
            <a:ext cx="1295400" cy="838200"/>
          </a:xfrm>
          <a:prstGeom prst="wedgeRoundRectCallout">
            <a:avLst>
              <a:gd name="adj1" fmla="val -103634"/>
              <a:gd name="adj2" fmla="val -27327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dirty="0" smtClean="0"/>
              <a:t>يجب عمل حساب أولاً</a:t>
            </a:r>
            <a:endParaRPr lang="ar-AE" dirty="0"/>
          </a:p>
        </p:txBody>
      </p:sp>
      <p:sp>
        <p:nvSpPr>
          <p:cNvPr id="9" name="TextBox 8"/>
          <p:cNvSpPr txBox="1"/>
          <p:nvPr/>
        </p:nvSpPr>
        <p:spPr>
          <a:xfrm>
            <a:off x="6324600" y="152400"/>
            <a:ext cx="2183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 smtClean="0">
                <a:solidFill>
                  <a:srgbClr val="6600CC"/>
                </a:solidFill>
              </a:rPr>
              <a:t>الآيباد في التعليم </a:t>
            </a:r>
          </a:p>
        </p:txBody>
      </p:sp>
      <p:sp>
        <p:nvSpPr>
          <p:cNvPr id="10" name="Rectangle 9"/>
          <p:cNvSpPr/>
          <p:nvPr/>
        </p:nvSpPr>
        <p:spPr>
          <a:xfrm>
            <a:off x="8617106" y="0"/>
            <a:ext cx="52689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589820" y="6412468"/>
            <a:ext cx="52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dirty="0" smtClean="0">
                <a:solidFill>
                  <a:schemeClr val="bg1"/>
                </a:solidFill>
              </a:rPr>
              <a:t>17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38800" y="6381690"/>
            <a:ext cx="2793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b="1" dirty="0" smtClean="0">
                <a:solidFill>
                  <a:srgbClr val="6600CC"/>
                </a:solidFill>
              </a:rPr>
              <a:t>المدربة: حورية الحمادي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7668" y="34117"/>
            <a:ext cx="630532" cy="761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762000" y="4038600"/>
            <a:ext cx="3810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6" name="Rounded Rectangular Callout 5"/>
          <p:cNvSpPr/>
          <p:nvPr/>
        </p:nvSpPr>
        <p:spPr>
          <a:xfrm>
            <a:off x="2057400" y="3429000"/>
            <a:ext cx="1600200" cy="762000"/>
          </a:xfrm>
          <a:prstGeom prst="wedgeRoundRectCallout">
            <a:avLst>
              <a:gd name="adj1" fmla="val -107001"/>
              <a:gd name="adj2" fmla="val 5542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b="1" dirty="0" smtClean="0"/>
              <a:t>الحفظ بصيغة </a:t>
            </a:r>
            <a:r>
              <a:rPr lang="en-US" b="1" dirty="0" smtClean="0"/>
              <a:t>PDF</a:t>
            </a:r>
            <a:endParaRPr lang="ar-AE" b="1" dirty="0"/>
          </a:p>
        </p:txBody>
      </p:sp>
      <p:sp>
        <p:nvSpPr>
          <p:cNvPr id="7" name="Rounded Rectangle 6"/>
          <p:cNvSpPr/>
          <p:nvPr/>
        </p:nvSpPr>
        <p:spPr>
          <a:xfrm>
            <a:off x="5105400" y="914400"/>
            <a:ext cx="3200400" cy="2286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2000" b="1" dirty="0" smtClean="0"/>
              <a:t>عملية الانتقال من الحاسوب إلى برنامج </a:t>
            </a:r>
            <a:r>
              <a:rPr lang="en-US" sz="2000" b="1" dirty="0" err="1" smtClean="0"/>
              <a:t>Dropbox</a:t>
            </a:r>
            <a:r>
              <a:rPr lang="ar-AE" sz="2000" b="1" dirty="0" smtClean="0"/>
              <a:t> تتطلب أولاً حفظ ملف الوورد بصيغة </a:t>
            </a:r>
            <a:r>
              <a:rPr lang="en-US" sz="2000" b="1" dirty="0" smtClean="0"/>
              <a:t>PDF</a:t>
            </a:r>
            <a:r>
              <a:rPr lang="ar-AE" sz="2000" b="1" dirty="0" smtClean="0"/>
              <a:t> ثم إرساله إلى </a:t>
            </a:r>
            <a:r>
              <a:rPr lang="en-US" sz="2000" b="1" dirty="0" err="1" smtClean="0"/>
              <a:t>Dropbox</a:t>
            </a:r>
            <a:r>
              <a:rPr lang="ar-AE" sz="2000" b="1" dirty="0" smtClean="0"/>
              <a:t> أما البوربوينت لا يحتاج إلى حفظه بصيغة ،فقط إرساله</a:t>
            </a:r>
            <a:endParaRPr lang="ar-AE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8617106" y="0"/>
            <a:ext cx="52689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589820" y="6412468"/>
            <a:ext cx="52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dirty="0" smtClean="0">
                <a:solidFill>
                  <a:schemeClr val="bg1"/>
                </a:solidFill>
              </a:rPr>
              <a:t>18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59706" y="0"/>
            <a:ext cx="2057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 smtClean="0"/>
              <a:t>الآيباد في التعليم</a:t>
            </a:r>
            <a:endParaRPr lang="en-US" sz="2400" b="1" dirty="0"/>
          </a:p>
        </p:txBody>
      </p:sp>
      <p:sp>
        <p:nvSpPr>
          <p:cNvPr id="15" name="Rectangle 14"/>
          <p:cNvSpPr/>
          <p:nvPr/>
        </p:nvSpPr>
        <p:spPr>
          <a:xfrm>
            <a:off x="6553200" y="6393875"/>
            <a:ext cx="2057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 smtClean="0"/>
              <a:t>المدربة: حورية الحمادي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88392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0" y="0"/>
            <a:ext cx="2286000" cy="6096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7" name="Rectangle 6"/>
          <p:cNvSpPr/>
          <p:nvPr/>
        </p:nvSpPr>
        <p:spPr>
          <a:xfrm>
            <a:off x="8617106" y="0"/>
            <a:ext cx="52689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589820" y="6412468"/>
            <a:ext cx="52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dirty="0" smtClean="0">
                <a:solidFill>
                  <a:schemeClr val="bg1"/>
                </a:solidFill>
              </a:rPr>
              <a:t>19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59706" y="0"/>
            <a:ext cx="2057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 smtClean="0"/>
              <a:t>الآيباد في التعليم</a:t>
            </a:r>
            <a:endParaRPr lang="en-US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6553200" y="6393875"/>
            <a:ext cx="2057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 smtClean="0"/>
              <a:t>المدربة: حورية الحمادي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2255" y="4705350"/>
            <a:ext cx="2286000" cy="20002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630238">
            <a:off x="1572480" y="1730548"/>
            <a:ext cx="932615" cy="6601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9016" y="2362200"/>
            <a:ext cx="568318" cy="4821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2818" y="769203"/>
            <a:ext cx="854432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المدربة في سطور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62400" y="152400"/>
            <a:ext cx="4546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 smtClean="0">
                <a:solidFill>
                  <a:srgbClr val="6600CC"/>
                </a:solidFill>
              </a:rPr>
              <a:t>الآيباد في التعليم</a:t>
            </a:r>
            <a:endParaRPr lang="en-US" sz="2800" b="1" dirty="0">
              <a:solidFill>
                <a:srgbClr val="6600C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4014" y="3376918"/>
            <a:ext cx="1433513" cy="890287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980277" y="1660894"/>
            <a:ext cx="3581400" cy="5200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b="1" dirty="0" smtClean="0"/>
              <a:t>الاسم: </a:t>
            </a:r>
            <a:r>
              <a:rPr lang="ar-AE" b="1" dirty="0" smtClean="0">
                <a:solidFill>
                  <a:srgbClr val="C00000"/>
                </a:solidFill>
              </a:rPr>
              <a:t>حورية أحمد عبدالله أحمد الحمادي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981200" y="2246610"/>
            <a:ext cx="4503655" cy="49659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b="1" dirty="0" smtClean="0"/>
              <a:t>المؤهل العلمي: </a:t>
            </a:r>
            <a:r>
              <a:rPr lang="ar-AE" b="1" dirty="0" smtClean="0">
                <a:solidFill>
                  <a:srgbClr val="C00000"/>
                </a:solidFill>
              </a:rPr>
              <a:t>بكالوريوس تربية مع إجادة التدريس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513677" y="2832795"/>
            <a:ext cx="3048000" cy="44380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b="1" dirty="0" smtClean="0"/>
              <a:t>التخصص: </a:t>
            </a:r>
            <a:r>
              <a:rPr lang="ar-AE" b="1" dirty="0" smtClean="0">
                <a:solidFill>
                  <a:srgbClr val="C00000"/>
                </a:solidFill>
              </a:rPr>
              <a:t>الرياضيات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973345" y="3975800"/>
            <a:ext cx="4503655" cy="74860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b="1" dirty="0" smtClean="0"/>
              <a:t>الشهادات الحائز عليها المدرب: 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ar-AE" b="1" dirty="0" smtClean="0">
                <a:solidFill>
                  <a:srgbClr val="C00000"/>
                </a:solidFill>
              </a:rPr>
              <a:t>دبلوم المدرب المحترف (20 ساعة)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81000" y="4800600"/>
            <a:ext cx="4503655" cy="1676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b="1" dirty="0" smtClean="0"/>
              <a:t>الورش التدريبية التي تم تقديمها: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ar-AE" b="1" dirty="0">
                <a:solidFill>
                  <a:srgbClr val="C00000"/>
                </a:solidFill>
              </a:rPr>
              <a:t>الآيباد في التعليم (4)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ar-AE" b="1" dirty="0" smtClean="0">
                <a:solidFill>
                  <a:srgbClr val="C00000"/>
                </a:solidFill>
              </a:rPr>
              <a:t>الفوتوشوب للمبتدئين (3)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ar-AE" b="1" dirty="0" smtClean="0">
                <a:solidFill>
                  <a:srgbClr val="C00000"/>
                </a:solidFill>
              </a:rPr>
              <a:t>العادات العشر لشخصية ناجحة(2)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ar-AE" b="1" dirty="0" smtClean="0">
                <a:solidFill>
                  <a:srgbClr val="C00000"/>
                </a:solidFill>
              </a:rPr>
              <a:t>كيف تذاكر دروسك (1)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617106" y="0"/>
            <a:ext cx="52689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589820" y="6412468"/>
            <a:ext cx="52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dirty="0" smtClean="0">
                <a:solidFill>
                  <a:schemeClr val="bg1"/>
                </a:solidFill>
              </a:rPr>
              <a:t>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38800" y="6381690"/>
            <a:ext cx="2793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b="1" dirty="0" smtClean="0">
                <a:solidFill>
                  <a:srgbClr val="6600CC"/>
                </a:solidFill>
              </a:rPr>
              <a:t>المدربة: حورية الحمادي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109913" y="3366196"/>
            <a:ext cx="4704514" cy="5200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b="1" dirty="0" smtClean="0"/>
              <a:t>مكان العمل: </a:t>
            </a:r>
            <a:r>
              <a:rPr lang="ar-AE" b="1" dirty="0" smtClean="0">
                <a:solidFill>
                  <a:srgbClr val="C00000"/>
                </a:solidFill>
              </a:rPr>
              <a:t>مدرسة القرائن للتعليم الأساسي والثانوي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7668" y="34117"/>
            <a:ext cx="630532" cy="761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5183" t="30208" r="21523"/>
          <a:stretch>
            <a:fillRect/>
          </a:stretch>
        </p:blipFill>
        <p:spPr bwMode="auto">
          <a:xfrm>
            <a:off x="381000" y="685800"/>
            <a:ext cx="7762164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ular Callout 4"/>
          <p:cNvSpPr/>
          <p:nvPr/>
        </p:nvSpPr>
        <p:spPr>
          <a:xfrm>
            <a:off x="838200" y="609600"/>
            <a:ext cx="1600200" cy="762000"/>
          </a:xfrm>
          <a:prstGeom prst="wedgeRoundRectCallout">
            <a:avLst>
              <a:gd name="adj1" fmla="val -36253"/>
              <a:gd name="adj2" fmla="val 10494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b="1" dirty="0" smtClean="0"/>
              <a:t>الضغط على الزر الأيمن لملف </a:t>
            </a:r>
            <a:r>
              <a:rPr lang="en-US" b="1" dirty="0" smtClean="0"/>
              <a:t>PDF</a:t>
            </a:r>
            <a:endParaRPr lang="ar-AE" b="1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1828800" y="3048000"/>
            <a:ext cx="1600200" cy="762000"/>
          </a:xfrm>
          <a:prstGeom prst="wedgeRoundRectCallout">
            <a:avLst>
              <a:gd name="adj1" fmla="val -43509"/>
              <a:gd name="adj2" fmla="val 8780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b="1" dirty="0" smtClean="0"/>
              <a:t>إرسال الملف</a:t>
            </a:r>
            <a:endParaRPr lang="ar-AE" b="1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6934200" y="4038600"/>
            <a:ext cx="1600200" cy="762000"/>
          </a:xfrm>
          <a:prstGeom prst="wedgeRoundRectCallout">
            <a:avLst>
              <a:gd name="adj1" fmla="val -81605"/>
              <a:gd name="adj2" fmla="val 5733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b="1" dirty="0" smtClean="0"/>
              <a:t>اختيار </a:t>
            </a:r>
            <a:r>
              <a:rPr lang="en-US" b="1" dirty="0" err="1" smtClean="0"/>
              <a:t>Dropbox</a:t>
            </a:r>
            <a:endParaRPr lang="ar-AE" b="1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6400800" y="914400"/>
            <a:ext cx="1600200" cy="762000"/>
          </a:xfrm>
          <a:prstGeom prst="wedgeRoundRectCallout">
            <a:avLst>
              <a:gd name="adj1" fmla="val -36253"/>
              <a:gd name="adj2" fmla="val 10494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b="1" dirty="0" smtClean="0"/>
              <a:t>ملاحظة: توصيل الجهاز بالانترنت</a:t>
            </a:r>
            <a:endParaRPr lang="ar-AE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324600" y="152400"/>
            <a:ext cx="2183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 smtClean="0">
                <a:solidFill>
                  <a:srgbClr val="6600CC"/>
                </a:solidFill>
              </a:rPr>
              <a:t>الآيباد في التعليم </a:t>
            </a:r>
          </a:p>
        </p:txBody>
      </p:sp>
      <p:sp>
        <p:nvSpPr>
          <p:cNvPr id="10" name="Rectangle 9"/>
          <p:cNvSpPr/>
          <p:nvPr/>
        </p:nvSpPr>
        <p:spPr>
          <a:xfrm>
            <a:off x="8617106" y="0"/>
            <a:ext cx="52689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589820" y="6412468"/>
            <a:ext cx="52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dirty="0" smtClean="0">
                <a:solidFill>
                  <a:schemeClr val="bg1"/>
                </a:solidFill>
              </a:rPr>
              <a:t>20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38800" y="6381690"/>
            <a:ext cx="2793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b="1" dirty="0" smtClean="0">
                <a:solidFill>
                  <a:srgbClr val="6600CC"/>
                </a:solidFill>
              </a:rPr>
              <a:t>المدربة: حورية الحمادي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ropbox\Camera Uploads\2014-02-22 23.55.3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81000"/>
            <a:ext cx="8001000" cy="6000750"/>
          </a:xfrm>
          <a:prstGeom prst="rect">
            <a:avLst/>
          </a:prstGeom>
          <a:noFill/>
        </p:spPr>
      </p:pic>
      <p:sp>
        <p:nvSpPr>
          <p:cNvPr id="3" name="Rounded Rectangular Callout 2"/>
          <p:cNvSpPr/>
          <p:nvPr/>
        </p:nvSpPr>
        <p:spPr>
          <a:xfrm>
            <a:off x="5334000" y="1219200"/>
            <a:ext cx="3048000" cy="1524000"/>
          </a:xfrm>
          <a:prstGeom prst="wedgeRoundRectCallout">
            <a:avLst>
              <a:gd name="adj1" fmla="val -36253"/>
              <a:gd name="adj2" fmla="val 10494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b="1" dirty="0" smtClean="0"/>
              <a:t>عند فتح البرنامج على الآيباد يجب فتح الملف مع وجود الانترنت حيث يظهر بهذه الصورة</a:t>
            </a:r>
            <a:endParaRPr lang="ar-AE" b="1" dirty="0"/>
          </a:p>
        </p:txBody>
      </p:sp>
      <p:sp>
        <p:nvSpPr>
          <p:cNvPr id="4" name="Oval 3"/>
          <p:cNvSpPr/>
          <p:nvPr/>
        </p:nvSpPr>
        <p:spPr>
          <a:xfrm>
            <a:off x="4847772" y="3810000"/>
            <a:ext cx="3810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5" name="Rounded Rectangular Callout 4"/>
          <p:cNvSpPr/>
          <p:nvPr/>
        </p:nvSpPr>
        <p:spPr>
          <a:xfrm>
            <a:off x="4267200" y="4495800"/>
            <a:ext cx="1447800" cy="609600"/>
          </a:xfrm>
          <a:prstGeom prst="wedgeRoundRectCallout">
            <a:avLst>
              <a:gd name="adj1" fmla="val -6854"/>
              <a:gd name="adj2" fmla="val -10171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b="1" dirty="0" smtClean="0"/>
              <a:t>تحميل الملف على الآيباد</a:t>
            </a:r>
            <a:endParaRPr lang="ar-AE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324600" y="86380"/>
            <a:ext cx="2183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 smtClean="0">
                <a:solidFill>
                  <a:srgbClr val="6600CC"/>
                </a:solidFill>
              </a:rPr>
              <a:t>الآيباد في التعليم </a:t>
            </a:r>
          </a:p>
        </p:txBody>
      </p:sp>
      <p:sp>
        <p:nvSpPr>
          <p:cNvPr id="10" name="Rectangle 9"/>
          <p:cNvSpPr/>
          <p:nvPr/>
        </p:nvSpPr>
        <p:spPr>
          <a:xfrm>
            <a:off x="8617106" y="0"/>
            <a:ext cx="52689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589820" y="6412468"/>
            <a:ext cx="52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dirty="0" smtClean="0">
                <a:solidFill>
                  <a:schemeClr val="bg1"/>
                </a:solidFill>
              </a:rPr>
              <a:t>21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38800" y="6381690"/>
            <a:ext cx="2793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b="1" dirty="0" smtClean="0">
                <a:solidFill>
                  <a:srgbClr val="6600CC"/>
                </a:solidFill>
              </a:rPr>
              <a:t>المدربة: حورية الحمادي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7668" y="34117"/>
            <a:ext cx="630532" cy="761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4" name="Picture 3" descr="C:\Users\User\Dropbox\Camera Uploads\2014-02-22 23.55.3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8534400" cy="6400800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5105400" y="3958770"/>
            <a:ext cx="3810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6" name="Rounded Rectangular Callout 5"/>
          <p:cNvSpPr/>
          <p:nvPr/>
        </p:nvSpPr>
        <p:spPr>
          <a:xfrm>
            <a:off x="4267200" y="4800600"/>
            <a:ext cx="1447800" cy="609600"/>
          </a:xfrm>
          <a:prstGeom prst="wedgeRoundRectCallout">
            <a:avLst>
              <a:gd name="adj1" fmla="val 18209"/>
              <a:gd name="adj2" fmla="val -11362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b="1" dirty="0" smtClean="0"/>
              <a:t>تحميل الملف على الآيباد</a:t>
            </a:r>
            <a:endParaRPr lang="ar-AE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426654" y="76200"/>
            <a:ext cx="218394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AE" sz="2800" b="1" dirty="0" smtClean="0">
                <a:solidFill>
                  <a:srgbClr val="6600CC"/>
                </a:solidFill>
              </a:rPr>
              <a:t>الآيباد في التعليم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617106" y="0"/>
            <a:ext cx="52689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589820" y="6412468"/>
            <a:ext cx="52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dirty="0" smtClean="0">
                <a:solidFill>
                  <a:schemeClr val="bg1"/>
                </a:solidFill>
              </a:rPr>
              <a:t>22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38800" y="6381690"/>
            <a:ext cx="2793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b="1" dirty="0" smtClean="0">
                <a:solidFill>
                  <a:srgbClr val="6600CC"/>
                </a:solidFill>
              </a:rPr>
              <a:t>المدربة: حورية الحمادي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7668" y="34117"/>
            <a:ext cx="630532" cy="761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4" name="Picture 4" descr="C:\Users\User\Dropbox\Camera Uploads\2014-02-22 23.55.3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"/>
            <a:ext cx="8229600" cy="61722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426654" y="152400"/>
            <a:ext cx="218394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AE" sz="2800" b="1" dirty="0" smtClean="0">
                <a:solidFill>
                  <a:srgbClr val="6600CC"/>
                </a:solidFill>
              </a:rPr>
              <a:t>الآيباد في التعليم </a:t>
            </a:r>
          </a:p>
        </p:txBody>
      </p:sp>
      <p:sp>
        <p:nvSpPr>
          <p:cNvPr id="9" name="Rectangle 8"/>
          <p:cNvSpPr/>
          <p:nvPr/>
        </p:nvSpPr>
        <p:spPr>
          <a:xfrm>
            <a:off x="8617106" y="0"/>
            <a:ext cx="52689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589820" y="6412468"/>
            <a:ext cx="52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dirty="0" smtClean="0">
                <a:solidFill>
                  <a:schemeClr val="bg1"/>
                </a:solidFill>
              </a:rPr>
              <a:t>23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36599" y="6381690"/>
            <a:ext cx="22601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AE" sz="2000" b="1" dirty="0" smtClean="0">
                <a:solidFill>
                  <a:srgbClr val="6600CC"/>
                </a:solidFill>
              </a:rPr>
              <a:t>المدربة: حورية الحمادي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7668" y="34117"/>
            <a:ext cx="630532" cy="761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User\Dropbox\Camera Uploads\2014-02-22 23.55.4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76250"/>
            <a:ext cx="7696200" cy="577215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374699" y="76200"/>
            <a:ext cx="218394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AE" sz="2800" b="1" dirty="0" smtClean="0">
                <a:solidFill>
                  <a:srgbClr val="6600CC"/>
                </a:solidFill>
              </a:rPr>
              <a:t>الآيباد في التعليم </a:t>
            </a:r>
          </a:p>
        </p:txBody>
      </p:sp>
      <p:sp>
        <p:nvSpPr>
          <p:cNvPr id="8" name="Rectangle 7"/>
          <p:cNvSpPr/>
          <p:nvPr/>
        </p:nvSpPr>
        <p:spPr>
          <a:xfrm>
            <a:off x="8617106" y="0"/>
            <a:ext cx="52689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589820" y="6412468"/>
            <a:ext cx="52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dirty="0" smtClean="0">
                <a:solidFill>
                  <a:schemeClr val="bg1"/>
                </a:solidFill>
              </a:rPr>
              <a:t>24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36599" y="6381690"/>
            <a:ext cx="22601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AE" sz="2000" b="1" dirty="0" smtClean="0">
                <a:solidFill>
                  <a:srgbClr val="6600CC"/>
                </a:solidFill>
              </a:rPr>
              <a:t>المدربة: حورية الحمادي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7668" y="34117"/>
            <a:ext cx="630532" cy="761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ropbox\Camera Uploads\2014-04-28 17.01.4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447800"/>
            <a:ext cx="3714750" cy="4953000"/>
          </a:xfrm>
          <a:prstGeom prst="rect">
            <a:avLst/>
          </a:prstGeom>
          <a:noFill/>
        </p:spPr>
      </p:pic>
      <p:pic>
        <p:nvPicPr>
          <p:cNvPr id="5123" name="Picture 3" descr="C:\Users\User\Dropbox\Camera Uploads\2014-04-28 17.01.5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447800"/>
            <a:ext cx="3771900" cy="5029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362200" y="600670"/>
            <a:ext cx="41148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dirty="0" err="1" smtClean="0"/>
              <a:t>Dropbox</a:t>
            </a:r>
            <a:endParaRPr lang="ar-AE" sz="5400" dirty="0"/>
          </a:p>
        </p:txBody>
      </p:sp>
      <p:pic>
        <p:nvPicPr>
          <p:cNvPr id="7" name="Picture 2" descr="C:\Users\User\Desktop\التنمية المهنية\صور\dropbox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228600"/>
            <a:ext cx="990600" cy="990600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4724400" y="6019800"/>
            <a:ext cx="1676400" cy="4572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0" name="Oval 9"/>
          <p:cNvSpPr/>
          <p:nvPr/>
        </p:nvSpPr>
        <p:spPr>
          <a:xfrm>
            <a:off x="7010400" y="1371600"/>
            <a:ext cx="1676400" cy="4572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1" name="Oval 10"/>
          <p:cNvSpPr/>
          <p:nvPr/>
        </p:nvSpPr>
        <p:spPr>
          <a:xfrm>
            <a:off x="5867400" y="1447800"/>
            <a:ext cx="457200" cy="3810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2" name="Rounded Rectangular Callout 11"/>
          <p:cNvSpPr/>
          <p:nvPr/>
        </p:nvSpPr>
        <p:spPr>
          <a:xfrm>
            <a:off x="6400800" y="685800"/>
            <a:ext cx="1295400" cy="609600"/>
          </a:xfrm>
          <a:prstGeom prst="wedgeRoundRectCallout">
            <a:avLst>
              <a:gd name="adj1" fmla="val -10635"/>
              <a:gd name="adj2" fmla="val 19518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dirty="0" smtClean="0"/>
              <a:t>ملف </a:t>
            </a:r>
            <a:r>
              <a:rPr lang="en-US" dirty="0" smtClean="0"/>
              <a:t>PDF</a:t>
            </a:r>
            <a:endParaRPr lang="ar-AE" dirty="0"/>
          </a:p>
        </p:txBody>
      </p:sp>
      <p:sp>
        <p:nvSpPr>
          <p:cNvPr id="13" name="Oval 12"/>
          <p:cNvSpPr/>
          <p:nvPr/>
        </p:nvSpPr>
        <p:spPr>
          <a:xfrm>
            <a:off x="4572000" y="2514600"/>
            <a:ext cx="457200" cy="3810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6" name="TextBox 15"/>
          <p:cNvSpPr txBox="1"/>
          <p:nvPr/>
        </p:nvSpPr>
        <p:spPr>
          <a:xfrm>
            <a:off x="6426654" y="0"/>
            <a:ext cx="218394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AE" sz="2800" b="1" dirty="0" smtClean="0">
                <a:solidFill>
                  <a:srgbClr val="6600CC"/>
                </a:solidFill>
              </a:rPr>
              <a:t>الآيباد في التعليم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617106" y="0"/>
            <a:ext cx="52689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589820" y="6412468"/>
            <a:ext cx="52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dirty="0" smtClean="0">
                <a:solidFill>
                  <a:schemeClr val="bg1"/>
                </a:solidFill>
              </a:rPr>
              <a:t>25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36599" y="6381690"/>
            <a:ext cx="22601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AE" sz="2000" b="1" dirty="0" smtClean="0">
                <a:solidFill>
                  <a:srgbClr val="6600CC"/>
                </a:solidFill>
              </a:rPr>
              <a:t>المدربة: حورية الحمادي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7668" y="34117"/>
            <a:ext cx="630532" cy="761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85013" y="524470"/>
            <a:ext cx="41148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dirty="0" err="1" smtClean="0"/>
              <a:t>Dropbox</a:t>
            </a:r>
            <a:endParaRPr lang="ar-AE" sz="5400" dirty="0"/>
          </a:p>
        </p:txBody>
      </p:sp>
      <p:pic>
        <p:nvPicPr>
          <p:cNvPr id="6146" name="Picture 2" descr="C:\Users\User\Dropbox\Camera Uploads\2014-04-28 17.02.0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8650" y="1524000"/>
            <a:ext cx="3867150" cy="4800600"/>
          </a:xfrm>
          <a:prstGeom prst="rect">
            <a:avLst/>
          </a:prstGeom>
          <a:noFill/>
        </p:spPr>
      </p:pic>
      <p:pic>
        <p:nvPicPr>
          <p:cNvPr id="6147" name="Picture 3" descr="C:\Users\User\Dropbox\Camera Uploads\2014-04-28 17.02.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650" y="1524000"/>
            <a:ext cx="3867150" cy="4800600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>
          <a:xfrm>
            <a:off x="7076622" y="3276600"/>
            <a:ext cx="609600" cy="496614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8" name="Oval 7"/>
          <p:cNvSpPr/>
          <p:nvPr/>
        </p:nvSpPr>
        <p:spPr>
          <a:xfrm>
            <a:off x="7149192" y="1524000"/>
            <a:ext cx="428172" cy="354724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9" name="Rounded Rectangular Callout 8"/>
          <p:cNvSpPr/>
          <p:nvPr/>
        </p:nvSpPr>
        <p:spPr>
          <a:xfrm>
            <a:off x="5810250" y="838200"/>
            <a:ext cx="1295400" cy="609600"/>
          </a:xfrm>
          <a:prstGeom prst="wedgeRoundRectCallout">
            <a:avLst>
              <a:gd name="adj1" fmla="val -143968"/>
              <a:gd name="adj2" fmla="val 26726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dirty="0" smtClean="0"/>
              <a:t>ملف </a:t>
            </a:r>
            <a:r>
              <a:rPr lang="en-US" dirty="0" smtClean="0"/>
              <a:t>PDF</a:t>
            </a:r>
            <a:endParaRPr lang="ar-AE" dirty="0"/>
          </a:p>
        </p:txBody>
      </p:sp>
      <p:sp>
        <p:nvSpPr>
          <p:cNvPr id="16" name="TextBox 15"/>
          <p:cNvSpPr txBox="1"/>
          <p:nvPr/>
        </p:nvSpPr>
        <p:spPr>
          <a:xfrm>
            <a:off x="6426654" y="0"/>
            <a:ext cx="218394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AE" sz="2800" b="1" dirty="0" smtClean="0">
                <a:solidFill>
                  <a:srgbClr val="6600CC"/>
                </a:solidFill>
              </a:rPr>
              <a:t>الآيباد في التعليم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617106" y="0"/>
            <a:ext cx="52689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589820" y="6412468"/>
            <a:ext cx="52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dirty="0" smtClean="0">
                <a:solidFill>
                  <a:schemeClr val="bg1"/>
                </a:solidFill>
              </a:rPr>
              <a:t>26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36599" y="6381690"/>
            <a:ext cx="22601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AE" sz="2000" b="1" dirty="0" smtClean="0">
                <a:solidFill>
                  <a:srgbClr val="6600CC"/>
                </a:solidFill>
              </a:rPr>
              <a:t>المدربة: حورية الحمادي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34287" y="1030069"/>
            <a:ext cx="46196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</a:rPr>
              <a:t>1</a:t>
            </a:r>
            <a:endParaRPr lang="ar-AE" sz="3600" b="1" dirty="0" smtClean="0">
              <a:solidFill>
                <a:srgbClr val="7030A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4850" y="1016933"/>
            <a:ext cx="46196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</a:rPr>
              <a:t>2</a:t>
            </a:r>
            <a:endParaRPr lang="ar-AE" sz="3600" b="1" dirty="0" smtClean="0">
              <a:solidFill>
                <a:srgbClr val="7030A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7668" y="34117"/>
            <a:ext cx="630532" cy="761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81000" y="2720876"/>
            <a:ext cx="933218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7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6) برنامج </a:t>
            </a:r>
            <a:endParaRPr lang="en-US" sz="72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7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GOOD NOTES</a:t>
            </a:r>
            <a:endParaRPr lang="en-US" sz="7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" name="Picture 8" descr="C:\Users\User\Desktop\goodnot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1109" y="609600"/>
            <a:ext cx="2133600" cy="21336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426654" y="152400"/>
            <a:ext cx="218394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AE" sz="2800" b="1" dirty="0" smtClean="0">
                <a:solidFill>
                  <a:srgbClr val="6600CC"/>
                </a:solidFill>
              </a:rPr>
              <a:t>الآيباد في التعليم </a:t>
            </a:r>
          </a:p>
        </p:txBody>
      </p:sp>
      <p:sp>
        <p:nvSpPr>
          <p:cNvPr id="10" name="Rectangle 9"/>
          <p:cNvSpPr/>
          <p:nvPr/>
        </p:nvSpPr>
        <p:spPr>
          <a:xfrm>
            <a:off x="8617106" y="0"/>
            <a:ext cx="52689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589820" y="6412468"/>
            <a:ext cx="52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dirty="0" smtClean="0">
                <a:solidFill>
                  <a:schemeClr val="bg1"/>
                </a:solidFill>
              </a:rPr>
              <a:t>27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36599" y="6381690"/>
            <a:ext cx="22601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AE" sz="2000" b="1" dirty="0" smtClean="0">
                <a:solidFill>
                  <a:srgbClr val="6600CC"/>
                </a:solidFill>
              </a:rPr>
              <a:t>المدربة: حورية الحمادي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7668" y="34117"/>
            <a:ext cx="630532" cy="76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1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4600" y="609600"/>
            <a:ext cx="39089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goodnotes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Picture 5" descr="C:\Users\User\Desktop\goodnot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" y="381000"/>
            <a:ext cx="914400" cy="914400"/>
          </a:xfrm>
          <a:prstGeom prst="rect">
            <a:avLst/>
          </a:prstGeom>
          <a:noFill/>
        </p:spPr>
      </p:pic>
      <p:pic>
        <p:nvPicPr>
          <p:cNvPr id="13314" name="Picture 2" descr="C:\Users\User\Dropbox\Camera Uploads\2014-04-28 18.04.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108199"/>
            <a:ext cx="3962400" cy="4673601"/>
          </a:xfrm>
          <a:prstGeom prst="rect">
            <a:avLst/>
          </a:prstGeom>
          <a:noFill/>
        </p:spPr>
      </p:pic>
      <p:pic>
        <p:nvPicPr>
          <p:cNvPr id="13315" name="Picture 3" descr="C:\Users\User\Dropbox\Camera Uploads\2014-04-28 18.04.2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108199"/>
            <a:ext cx="3962400" cy="4673601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6553200" y="1981200"/>
            <a:ext cx="152400" cy="457200"/>
          </a:xfrm>
          <a:prstGeom prst="ellipse">
            <a:avLst/>
          </a:prstGeom>
          <a:noFill/>
          <a:ln w="127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9" name="Oval 8"/>
          <p:cNvSpPr/>
          <p:nvPr/>
        </p:nvSpPr>
        <p:spPr>
          <a:xfrm>
            <a:off x="6324600" y="1981200"/>
            <a:ext cx="152400" cy="457200"/>
          </a:xfrm>
          <a:prstGeom prst="ellipse">
            <a:avLst/>
          </a:prstGeom>
          <a:noFill/>
          <a:ln w="127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0" name="Oval 9"/>
          <p:cNvSpPr/>
          <p:nvPr/>
        </p:nvSpPr>
        <p:spPr>
          <a:xfrm>
            <a:off x="6096000" y="1981200"/>
            <a:ext cx="152400" cy="457200"/>
          </a:xfrm>
          <a:prstGeom prst="ellipse">
            <a:avLst/>
          </a:prstGeom>
          <a:noFill/>
          <a:ln w="127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1" name="Rounded Rectangular Callout 10"/>
          <p:cNvSpPr/>
          <p:nvPr/>
        </p:nvSpPr>
        <p:spPr>
          <a:xfrm>
            <a:off x="6858000" y="1524000"/>
            <a:ext cx="762000" cy="304800"/>
          </a:xfrm>
          <a:prstGeom prst="wedgeRoundRectCallout">
            <a:avLst>
              <a:gd name="adj1" fmla="val -70952"/>
              <a:gd name="adj2" fmla="val 13154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dirty="0" smtClean="0"/>
              <a:t>الممحاة</a:t>
            </a:r>
            <a:endParaRPr lang="ar-AE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6477000" y="1143000"/>
            <a:ext cx="914400" cy="304800"/>
          </a:xfrm>
          <a:prstGeom prst="wedgeRoundRectCallout">
            <a:avLst>
              <a:gd name="adj1" fmla="val -55079"/>
              <a:gd name="adj2" fmla="val 24583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dirty="0" smtClean="0"/>
              <a:t>التظليل</a:t>
            </a:r>
            <a:endParaRPr lang="ar-AE" dirty="0"/>
          </a:p>
        </p:txBody>
      </p:sp>
      <p:sp>
        <p:nvSpPr>
          <p:cNvPr id="14" name="Rounded Rectangular Callout 13"/>
          <p:cNvSpPr/>
          <p:nvPr/>
        </p:nvSpPr>
        <p:spPr>
          <a:xfrm>
            <a:off x="5334000" y="1676400"/>
            <a:ext cx="914400" cy="304800"/>
          </a:xfrm>
          <a:prstGeom prst="wedgeRoundRectCallout">
            <a:avLst>
              <a:gd name="adj1" fmla="val 40159"/>
              <a:gd name="adj2" fmla="val 11250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dirty="0" smtClean="0"/>
              <a:t>القلم</a:t>
            </a:r>
            <a:endParaRPr lang="ar-AE" dirty="0"/>
          </a:p>
        </p:txBody>
      </p:sp>
      <p:sp>
        <p:nvSpPr>
          <p:cNvPr id="15" name="Oval 14"/>
          <p:cNvSpPr/>
          <p:nvPr/>
        </p:nvSpPr>
        <p:spPr>
          <a:xfrm>
            <a:off x="4905828" y="1981200"/>
            <a:ext cx="152400" cy="457200"/>
          </a:xfrm>
          <a:prstGeom prst="ellipse">
            <a:avLst/>
          </a:prstGeom>
          <a:noFill/>
          <a:ln w="127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6" name="Oval 15"/>
          <p:cNvSpPr/>
          <p:nvPr/>
        </p:nvSpPr>
        <p:spPr>
          <a:xfrm>
            <a:off x="5119914" y="1981200"/>
            <a:ext cx="152400" cy="457200"/>
          </a:xfrm>
          <a:prstGeom prst="ellipse">
            <a:avLst/>
          </a:prstGeom>
          <a:noFill/>
          <a:ln w="127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8" name="Rounded Rectangular Callout 17"/>
          <p:cNvSpPr/>
          <p:nvPr/>
        </p:nvSpPr>
        <p:spPr>
          <a:xfrm>
            <a:off x="3048000" y="1752600"/>
            <a:ext cx="914400" cy="304800"/>
          </a:xfrm>
          <a:prstGeom prst="wedgeRoundRectCallout">
            <a:avLst>
              <a:gd name="adj1" fmla="val 156032"/>
              <a:gd name="adj2" fmla="val 7916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dirty="0" smtClean="0"/>
              <a:t>للانتقال</a:t>
            </a:r>
            <a:endParaRPr lang="ar-AE" dirty="0"/>
          </a:p>
        </p:txBody>
      </p:sp>
      <p:sp>
        <p:nvSpPr>
          <p:cNvPr id="19" name="Rounded Rectangular Callout 18"/>
          <p:cNvSpPr/>
          <p:nvPr/>
        </p:nvSpPr>
        <p:spPr>
          <a:xfrm>
            <a:off x="4343400" y="1524000"/>
            <a:ext cx="914400" cy="304800"/>
          </a:xfrm>
          <a:prstGeom prst="wedgeRoundRectCallout">
            <a:avLst>
              <a:gd name="adj1" fmla="val 40159"/>
              <a:gd name="adj2" fmla="val 11250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dirty="0" smtClean="0"/>
              <a:t>للإضافة</a:t>
            </a:r>
            <a:endParaRPr lang="ar-AE" dirty="0"/>
          </a:p>
        </p:txBody>
      </p:sp>
      <p:sp>
        <p:nvSpPr>
          <p:cNvPr id="22" name="TextBox 21"/>
          <p:cNvSpPr txBox="1"/>
          <p:nvPr/>
        </p:nvSpPr>
        <p:spPr>
          <a:xfrm>
            <a:off x="6426654" y="0"/>
            <a:ext cx="218394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AE" sz="2800" b="1" dirty="0" smtClean="0">
                <a:solidFill>
                  <a:srgbClr val="6600CC"/>
                </a:solidFill>
              </a:rPr>
              <a:t>الآيباد في التعليم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617106" y="0"/>
            <a:ext cx="52689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589820" y="6412468"/>
            <a:ext cx="52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dirty="0" smtClean="0">
                <a:solidFill>
                  <a:schemeClr val="bg1"/>
                </a:solidFill>
              </a:rPr>
              <a:t>28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36599" y="6457890"/>
            <a:ext cx="22601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AE" sz="2000" b="1" dirty="0" smtClean="0">
                <a:solidFill>
                  <a:srgbClr val="6600CC"/>
                </a:solidFill>
              </a:rPr>
              <a:t>المدربة: حورية الحمادي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772400" y="1613336"/>
            <a:ext cx="46196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</a:rPr>
              <a:t>1</a:t>
            </a:r>
            <a:endParaRPr lang="ar-AE" sz="3600" b="1" dirty="0" smtClean="0">
              <a:solidFill>
                <a:srgbClr val="7030A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9600" y="1600200"/>
            <a:ext cx="46196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</a:rPr>
              <a:t>2</a:t>
            </a:r>
            <a:endParaRPr lang="ar-AE" sz="3600" b="1" dirty="0" smtClean="0">
              <a:solidFill>
                <a:srgbClr val="7030A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7668" y="34117"/>
            <a:ext cx="630532" cy="761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96777" y="905470"/>
            <a:ext cx="39089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goodnotes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4" name="Picture 2" descr="C:\Users\User\Desktop\GoodNotes_NotesPDF_ipad_appstore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1828800"/>
            <a:ext cx="3948112" cy="4707759"/>
          </a:xfrm>
          <a:prstGeom prst="rect">
            <a:avLst/>
          </a:prstGeom>
          <a:noFill/>
        </p:spPr>
      </p:pic>
      <p:pic>
        <p:nvPicPr>
          <p:cNvPr id="3075" name="Picture 3" descr="C:\Users\User\Desktop\goo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" y="1783101"/>
            <a:ext cx="3757613" cy="4722927"/>
          </a:xfrm>
          <a:prstGeom prst="rect">
            <a:avLst/>
          </a:prstGeom>
          <a:noFill/>
        </p:spPr>
      </p:pic>
      <p:pic>
        <p:nvPicPr>
          <p:cNvPr id="6" name="Picture 5" descr="C:\Users\User\Desktop\goodnote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457200"/>
            <a:ext cx="914400" cy="9144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426654" y="152400"/>
            <a:ext cx="218394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AE" sz="2800" b="1" dirty="0" smtClean="0">
                <a:solidFill>
                  <a:srgbClr val="6600CC"/>
                </a:solidFill>
              </a:rPr>
              <a:t>الآيباد في التعليم </a:t>
            </a:r>
          </a:p>
        </p:txBody>
      </p:sp>
      <p:sp>
        <p:nvSpPr>
          <p:cNvPr id="10" name="Rectangle 9"/>
          <p:cNvSpPr/>
          <p:nvPr/>
        </p:nvSpPr>
        <p:spPr>
          <a:xfrm>
            <a:off x="8617106" y="0"/>
            <a:ext cx="52689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589820" y="6412468"/>
            <a:ext cx="52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dirty="0" smtClean="0">
                <a:solidFill>
                  <a:schemeClr val="bg1"/>
                </a:solidFill>
              </a:rPr>
              <a:t>29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36599" y="6381690"/>
            <a:ext cx="22601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AE" sz="2000" b="1" dirty="0" smtClean="0">
                <a:solidFill>
                  <a:srgbClr val="6600CC"/>
                </a:solidFill>
              </a:rPr>
              <a:t>المدربة: حورية الحمادي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7668" y="34117"/>
            <a:ext cx="630532" cy="761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43200" y="600670"/>
            <a:ext cx="34339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محاور الورشة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" name="Picture 2" descr="C:\Users\User\Desktop\التنمية المهنية\صور\untitledkj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124200"/>
            <a:ext cx="822960" cy="82296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4" descr="C:\Users\User\Desktop\imagesGXQPET4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79" y="715294"/>
            <a:ext cx="893679" cy="73152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Picture 3" descr="C:\Users\User\Desktop\imagesKG1230L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8892" y="1524000"/>
            <a:ext cx="897816" cy="729841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Picture 3" descr="C:\Users\User\Desktop\untitledapp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460" y="2316480"/>
            <a:ext cx="868206" cy="73152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Rounded Rectangle 23"/>
          <p:cNvSpPr/>
          <p:nvPr/>
        </p:nvSpPr>
        <p:spPr>
          <a:xfrm>
            <a:off x="3733800" y="1521355"/>
            <a:ext cx="4572000" cy="5334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ar-AE" sz="2800" dirty="0"/>
              <a:t>1) أهمية استخدام الآيباد في التدريس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895600" y="2158583"/>
            <a:ext cx="5410200" cy="5334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ar-AE" sz="2800" dirty="0"/>
              <a:t>2) كيف يتم توصيل الآيباد بالبروجكتر؟ 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2057400" y="2801447"/>
            <a:ext cx="6238876" cy="5334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ar-AE" sz="2800" dirty="0"/>
              <a:t>3) ما هو متجر أبل </a:t>
            </a:r>
            <a:r>
              <a:rPr lang="en-US" sz="2800" dirty="0"/>
              <a:t>App store</a:t>
            </a:r>
            <a:r>
              <a:rPr lang="ar-AE" sz="2800" dirty="0"/>
              <a:t> وكيف أستفيد منه؟</a:t>
            </a:r>
            <a:r>
              <a:rPr lang="en-US" sz="2800" dirty="0"/>
              <a:t>  </a:t>
            </a:r>
            <a:endParaRPr lang="ar-AE" sz="2800" dirty="0"/>
          </a:p>
        </p:txBody>
      </p:sp>
      <p:sp>
        <p:nvSpPr>
          <p:cNvPr id="35" name="Rounded Rectangle 34"/>
          <p:cNvSpPr/>
          <p:nvPr/>
        </p:nvSpPr>
        <p:spPr>
          <a:xfrm>
            <a:off x="1447800" y="3505520"/>
            <a:ext cx="6858000" cy="5334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ar-AE" sz="2800" dirty="0"/>
              <a:t>4) المناهج </a:t>
            </a:r>
            <a:r>
              <a:rPr lang="ar-AE" sz="2800" dirty="0" smtClean="0"/>
              <a:t>الإماراتية وكيف يتم تحميلها</a:t>
            </a:r>
            <a:endParaRPr lang="ar-AE" sz="2800" dirty="0"/>
          </a:p>
        </p:txBody>
      </p:sp>
      <p:sp>
        <p:nvSpPr>
          <p:cNvPr id="37" name="Rounded Rectangle 36"/>
          <p:cNvSpPr/>
          <p:nvPr/>
        </p:nvSpPr>
        <p:spPr>
          <a:xfrm>
            <a:off x="2057400" y="4125957"/>
            <a:ext cx="6248400" cy="5334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ar-AE" sz="2800" dirty="0"/>
              <a:t>5) برنامج الدروب </a:t>
            </a:r>
            <a:r>
              <a:rPr lang="ar-AE" sz="2800" dirty="0" smtClean="0"/>
              <a:t>بوكس ومميزاته</a:t>
            </a:r>
            <a:endParaRPr lang="ar-AE" sz="2800" dirty="0"/>
          </a:p>
        </p:txBody>
      </p:sp>
      <p:pic>
        <p:nvPicPr>
          <p:cNvPr id="41" name="Picture 2" descr="C:\Users\User\Desktop\التنمية المهنية\صور\dropbox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855" y="4004144"/>
            <a:ext cx="936165" cy="82296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2" name="Picture 5" descr="C:\Users\User\Desktop\goodnotes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294" y="4876800"/>
            <a:ext cx="822960" cy="82296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3" name="Picture 4" descr="C:\Users\User\Desktop\التنمية المهنية\صور\slideshark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5938" y="5749616"/>
            <a:ext cx="962728" cy="82296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4" name="Rounded Rectangle 43"/>
          <p:cNvSpPr/>
          <p:nvPr/>
        </p:nvSpPr>
        <p:spPr>
          <a:xfrm>
            <a:off x="3124200" y="4777122"/>
            <a:ext cx="5181600" cy="5334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ar-AE" sz="2800" dirty="0"/>
              <a:t>6) </a:t>
            </a:r>
            <a:r>
              <a:rPr lang="ar-AE" sz="2800" dirty="0" smtClean="0"/>
              <a:t>برنامج </a:t>
            </a:r>
            <a:r>
              <a:rPr lang="en-US" sz="2800" dirty="0" smtClean="0"/>
              <a:t>Good </a:t>
            </a:r>
            <a:r>
              <a:rPr lang="en-US" sz="2800" dirty="0"/>
              <a:t>notes </a:t>
            </a:r>
            <a:r>
              <a:rPr lang="ar-AE" sz="2800" dirty="0"/>
              <a:t> </a:t>
            </a:r>
            <a:r>
              <a:rPr lang="ar-AE" sz="2800" dirty="0" smtClean="0"/>
              <a:t>للكتابة </a:t>
            </a:r>
            <a:endParaRPr lang="ar-AE" sz="2800" dirty="0"/>
          </a:p>
        </p:txBody>
      </p:sp>
      <p:sp>
        <p:nvSpPr>
          <p:cNvPr id="45" name="Rounded Rectangle 44"/>
          <p:cNvSpPr/>
          <p:nvPr/>
        </p:nvSpPr>
        <p:spPr>
          <a:xfrm>
            <a:off x="2472724" y="5410200"/>
            <a:ext cx="5833076" cy="5334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ar-AE" sz="2800" dirty="0"/>
              <a:t>7) </a:t>
            </a:r>
            <a:r>
              <a:rPr lang="en-US" sz="2800" dirty="0" err="1"/>
              <a:t>SlideShark</a:t>
            </a:r>
            <a:r>
              <a:rPr lang="en-US" sz="2800" dirty="0"/>
              <a:t> </a:t>
            </a:r>
            <a:r>
              <a:rPr lang="ar-AE" sz="2800" dirty="0"/>
              <a:t> لعرض البوربوينت على الآيباد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400800" y="152400"/>
            <a:ext cx="2183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 smtClean="0">
                <a:solidFill>
                  <a:srgbClr val="6600CC"/>
                </a:solidFill>
              </a:rPr>
              <a:t>الآيباد في التعليم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617106" y="0"/>
            <a:ext cx="52689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8589820" y="6412468"/>
            <a:ext cx="52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dirty="0" smtClean="0">
                <a:solidFill>
                  <a:schemeClr val="bg1"/>
                </a:solidFill>
              </a:rPr>
              <a:t>3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38800" y="6381690"/>
            <a:ext cx="2793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b="1" dirty="0" smtClean="0">
                <a:solidFill>
                  <a:srgbClr val="6600CC"/>
                </a:solidFill>
              </a:rPr>
              <a:t>المدربة: حورية الحمادي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7300" y="34117"/>
            <a:ext cx="530899" cy="64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310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ropbox\Camera Uploads\2014-04-28 17.02.4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6750" y="1828800"/>
            <a:ext cx="3829050" cy="4572000"/>
          </a:xfrm>
          <a:prstGeom prst="rect">
            <a:avLst/>
          </a:prstGeom>
          <a:noFill/>
        </p:spPr>
      </p:pic>
      <p:pic>
        <p:nvPicPr>
          <p:cNvPr id="7171" name="Picture 3" descr="C:\Users\User\Dropbox\Camera Uploads\2014-04-28 17.02.5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1828800"/>
            <a:ext cx="3829050" cy="4572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438400" y="753070"/>
            <a:ext cx="41148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dirty="0" err="1" smtClean="0"/>
              <a:t>Dropbox</a:t>
            </a:r>
            <a:endParaRPr lang="ar-AE" sz="5400" dirty="0"/>
          </a:p>
        </p:txBody>
      </p:sp>
      <p:sp>
        <p:nvSpPr>
          <p:cNvPr id="7" name="Oval 6"/>
          <p:cNvSpPr/>
          <p:nvPr/>
        </p:nvSpPr>
        <p:spPr>
          <a:xfrm>
            <a:off x="2406868" y="2850932"/>
            <a:ext cx="609600" cy="477672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8" name="Oval 7"/>
          <p:cNvSpPr/>
          <p:nvPr/>
        </p:nvSpPr>
        <p:spPr>
          <a:xfrm>
            <a:off x="2971800" y="1828800"/>
            <a:ext cx="428172" cy="341194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9" name="Rounded Rectangular Callout 8"/>
          <p:cNvSpPr/>
          <p:nvPr/>
        </p:nvSpPr>
        <p:spPr>
          <a:xfrm>
            <a:off x="6400800" y="1066800"/>
            <a:ext cx="1676400" cy="609600"/>
          </a:xfrm>
          <a:prstGeom prst="wedgeRoundRectCallout">
            <a:avLst>
              <a:gd name="adj1" fmla="val -22756"/>
              <a:gd name="adj2" fmla="val 17202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dirty="0" smtClean="0"/>
              <a:t>ملف بوربوينت يكون غير مرتب </a:t>
            </a:r>
            <a:endParaRPr lang="ar-AE" dirty="0"/>
          </a:p>
        </p:txBody>
      </p:sp>
      <p:sp>
        <p:nvSpPr>
          <p:cNvPr id="11" name="TextBox 10"/>
          <p:cNvSpPr txBox="1"/>
          <p:nvPr/>
        </p:nvSpPr>
        <p:spPr>
          <a:xfrm>
            <a:off x="6426654" y="0"/>
            <a:ext cx="218394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AE" sz="2800" b="1" dirty="0" smtClean="0">
                <a:solidFill>
                  <a:srgbClr val="6600CC"/>
                </a:solidFill>
              </a:rPr>
              <a:t>الآيباد في التعليم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617106" y="0"/>
            <a:ext cx="52689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589820" y="6457890"/>
            <a:ext cx="52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dirty="0" smtClean="0">
                <a:solidFill>
                  <a:schemeClr val="bg1"/>
                </a:solidFill>
              </a:rPr>
              <a:t>30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36599" y="6427112"/>
            <a:ext cx="22601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AE" sz="2000" b="1" dirty="0" smtClean="0">
                <a:solidFill>
                  <a:srgbClr val="6600CC"/>
                </a:solidFill>
              </a:rPr>
              <a:t>المدربة: حورية الحمادي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38837" y="1411069"/>
            <a:ext cx="46196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</a:rPr>
              <a:t>1</a:t>
            </a:r>
            <a:endParaRPr lang="ar-AE" sz="3600" b="1" dirty="0" smtClean="0">
              <a:solidFill>
                <a:srgbClr val="7030A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71674" y="1366401"/>
            <a:ext cx="46196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</a:rPr>
              <a:t>2</a:t>
            </a:r>
            <a:endParaRPr lang="ar-AE" sz="3600" b="1" dirty="0" smtClean="0">
              <a:solidFill>
                <a:srgbClr val="7030A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7668" y="34117"/>
            <a:ext cx="630532" cy="761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88181" y="2949476"/>
            <a:ext cx="933218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7</a:t>
            </a:r>
            <a:r>
              <a:rPr lang="ar-AE" sz="7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) برنامج </a:t>
            </a:r>
            <a:endParaRPr lang="en-US" sz="72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7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SLIDESHARK</a:t>
            </a:r>
            <a:endParaRPr lang="en-US" sz="7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45192"/>
            <a:ext cx="914286" cy="1104762"/>
          </a:xfrm>
          <a:prstGeom prst="rect">
            <a:avLst/>
          </a:prstGeom>
        </p:spPr>
      </p:pic>
      <p:pic>
        <p:nvPicPr>
          <p:cNvPr id="8" name="Picture 4" descr="C:\Users\User\Desktop\التنمية المهنية\صور\slideshar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310420"/>
            <a:ext cx="3557050" cy="241045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426654" y="152400"/>
            <a:ext cx="218394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AE" sz="2800" b="1" dirty="0" smtClean="0">
                <a:solidFill>
                  <a:srgbClr val="6600CC"/>
                </a:solidFill>
              </a:rPr>
              <a:t>الآيباد في التعليم </a:t>
            </a:r>
          </a:p>
        </p:txBody>
      </p:sp>
      <p:sp>
        <p:nvSpPr>
          <p:cNvPr id="10" name="Rectangle 9"/>
          <p:cNvSpPr/>
          <p:nvPr/>
        </p:nvSpPr>
        <p:spPr>
          <a:xfrm>
            <a:off x="8617106" y="0"/>
            <a:ext cx="52689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589820" y="6412468"/>
            <a:ext cx="52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dirty="0" smtClean="0">
                <a:solidFill>
                  <a:schemeClr val="bg1"/>
                </a:solidFill>
              </a:rPr>
              <a:t>31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36599" y="6381690"/>
            <a:ext cx="22601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AE" sz="2000" b="1" dirty="0" smtClean="0">
                <a:solidFill>
                  <a:srgbClr val="6600CC"/>
                </a:solidFill>
              </a:rPr>
              <a:t>المدربة: حورية الحمادي</a:t>
            </a:r>
          </a:p>
        </p:txBody>
      </p:sp>
    </p:spTree>
    <p:extLst>
      <p:ext uri="{BB962C8B-B14F-4D97-AF65-F5344CB8AC3E}">
        <p14:creationId xmlns:p14="http://schemas.microsoft.com/office/powerpoint/2010/main" xmlns="" val="255669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27249" y="1447800"/>
            <a:ext cx="37093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slideshark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8" name="Picture 2" descr="C:\Users\User\Desktop\التنمية المهنية\صور\slideshark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697427"/>
            <a:ext cx="4535488" cy="3779573"/>
          </a:xfrm>
          <a:prstGeom prst="rect">
            <a:avLst/>
          </a:prstGeom>
          <a:noFill/>
        </p:spPr>
      </p:pic>
      <p:pic>
        <p:nvPicPr>
          <p:cNvPr id="6" name="Picture 4" descr="C:\Users\User\Desktop\التنمية المهنية\صور\slideshar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83003"/>
            <a:ext cx="2057400" cy="139420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426654" y="152400"/>
            <a:ext cx="218394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AE" sz="2800" b="1" dirty="0" smtClean="0">
                <a:solidFill>
                  <a:srgbClr val="6600CC"/>
                </a:solidFill>
              </a:rPr>
              <a:t>الآيباد في التعليم </a:t>
            </a:r>
          </a:p>
        </p:txBody>
      </p:sp>
      <p:sp>
        <p:nvSpPr>
          <p:cNvPr id="10" name="Rectangle 9"/>
          <p:cNvSpPr/>
          <p:nvPr/>
        </p:nvSpPr>
        <p:spPr>
          <a:xfrm>
            <a:off x="8617106" y="0"/>
            <a:ext cx="52689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589820" y="6412468"/>
            <a:ext cx="52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dirty="0" smtClean="0">
                <a:solidFill>
                  <a:schemeClr val="bg1"/>
                </a:solidFill>
              </a:rPr>
              <a:t>32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36599" y="6381690"/>
            <a:ext cx="22601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AE" sz="2000" b="1" dirty="0" smtClean="0">
                <a:solidFill>
                  <a:srgbClr val="6600CC"/>
                </a:solidFill>
              </a:rPr>
              <a:t>المدربة: حورية الحمادي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7668" y="34117"/>
            <a:ext cx="630532" cy="761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90800" y="1134070"/>
            <a:ext cx="37093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slideshark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Picture 4" descr="C:\Users\User\Desktop\التنمية المهنية\صور\slideshar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324" y="1326551"/>
            <a:ext cx="2057400" cy="1394209"/>
          </a:xfrm>
          <a:prstGeom prst="rect">
            <a:avLst/>
          </a:prstGeom>
          <a:noFill/>
        </p:spPr>
      </p:pic>
      <p:pic>
        <p:nvPicPr>
          <p:cNvPr id="14339" name="Picture 3" descr="C:\Users\User\Dropbox\Camera Uploads\2014-04-28 17.03.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2057400"/>
            <a:ext cx="4038600" cy="4572000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>
          <a:xfrm>
            <a:off x="4390572" y="4419600"/>
            <a:ext cx="533400" cy="323491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0" name="TextBox 9"/>
          <p:cNvSpPr txBox="1"/>
          <p:nvPr/>
        </p:nvSpPr>
        <p:spPr>
          <a:xfrm>
            <a:off x="6426654" y="152400"/>
            <a:ext cx="218394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AE" sz="2800" b="1" dirty="0" smtClean="0">
                <a:solidFill>
                  <a:srgbClr val="6600CC"/>
                </a:solidFill>
              </a:rPr>
              <a:t>الآيباد في التعليم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617106" y="0"/>
            <a:ext cx="52689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589820" y="6412468"/>
            <a:ext cx="52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dirty="0" smtClean="0">
                <a:solidFill>
                  <a:schemeClr val="bg1"/>
                </a:solidFill>
              </a:rPr>
              <a:t>33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36599" y="6381690"/>
            <a:ext cx="22601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AE" sz="2000" b="1" dirty="0" smtClean="0">
                <a:solidFill>
                  <a:srgbClr val="6600CC"/>
                </a:solidFill>
              </a:rPr>
              <a:t>المدربة: حورية الحمادي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7668" y="34117"/>
            <a:ext cx="630532" cy="761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38400" y="829270"/>
            <a:ext cx="37093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slideshark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Picture 4" descr="C:\Users\User\Desktop\التنمية المهنية\صور\slideshar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829270"/>
            <a:ext cx="2057400" cy="1394209"/>
          </a:xfrm>
          <a:prstGeom prst="rect">
            <a:avLst/>
          </a:prstGeom>
          <a:noFill/>
        </p:spPr>
      </p:pic>
      <p:pic>
        <p:nvPicPr>
          <p:cNvPr id="14338" name="Picture 2" descr="C:\Users\User\Dropbox\Camera Uploads\2014-04-28 17.03.0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887478" y="2391949"/>
            <a:ext cx="5016973" cy="376272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426654" y="152400"/>
            <a:ext cx="218394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AE" sz="2800" b="1" dirty="0" smtClean="0">
                <a:solidFill>
                  <a:srgbClr val="6600CC"/>
                </a:solidFill>
              </a:rPr>
              <a:t>الآيباد في التعليم </a:t>
            </a:r>
          </a:p>
        </p:txBody>
      </p:sp>
      <p:sp>
        <p:nvSpPr>
          <p:cNvPr id="10" name="Rectangle 9"/>
          <p:cNvSpPr/>
          <p:nvPr/>
        </p:nvSpPr>
        <p:spPr>
          <a:xfrm>
            <a:off x="8617106" y="0"/>
            <a:ext cx="52689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589820" y="6412468"/>
            <a:ext cx="52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dirty="0" smtClean="0">
                <a:solidFill>
                  <a:schemeClr val="bg1"/>
                </a:solidFill>
              </a:rPr>
              <a:t>34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36599" y="6381690"/>
            <a:ext cx="22601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AE" sz="2000" b="1" dirty="0" smtClean="0">
                <a:solidFill>
                  <a:srgbClr val="6600CC"/>
                </a:solidFill>
              </a:rPr>
              <a:t>المدربة: حورية الحمادي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7668" y="34117"/>
            <a:ext cx="630532" cy="761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ropbox\Camera Uploads\2014-04-28 18.34.1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09800"/>
            <a:ext cx="3970337" cy="2977753"/>
          </a:xfrm>
          <a:prstGeom prst="rect">
            <a:avLst/>
          </a:prstGeom>
          <a:noFill/>
        </p:spPr>
      </p:pic>
      <p:pic>
        <p:nvPicPr>
          <p:cNvPr id="15363" name="Picture 3" descr="C:\Users\User\Dropbox\Camera Uploads\2014-04-28 18.29.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09800"/>
            <a:ext cx="3970337" cy="2977753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796580" y="981670"/>
            <a:ext cx="37093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slideshark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Picture 4" descr="C:\Users\User\Desktop\التنمية المهنية\صور\slideshar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58391"/>
            <a:ext cx="2057400" cy="1394209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381000" y="4771572"/>
            <a:ext cx="1447800" cy="5334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9" name="Rounded Rectangular Callout 8"/>
          <p:cNvSpPr/>
          <p:nvPr/>
        </p:nvSpPr>
        <p:spPr>
          <a:xfrm>
            <a:off x="2209800" y="5334000"/>
            <a:ext cx="1295400" cy="609600"/>
          </a:xfrm>
          <a:prstGeom prst="wedgeRoundRectCallout">
            <a:avLst>
              <a:gd name="adj1" fmla="val -106994"/>
              <a:gd name="adj2" fmla="val -85120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dirty="0" smtClean="0"/>
              <a:t>للكتابة</a:t>
            </a:r>
            <a:endParaRPr lang="ar-AE" dirty="0"/>
          </a:p>
        </p:txBody>
      </p:sp>
      <p:sp>
        <p:nvSpPr>
          <p:cNvPr id="12" name="TextBox 11"/>
          <p:cNvSpPr txBox="1"/>
          <p:nvPr/>
        </p:nvSpPr>
        <p:spPr>
          <a:xfrm>
            <a:off x="6426654" y="152400"/>
            <a:ext cx="218394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AE" sz="2800" b="1" dirty="0" smtClean="0">
                <a:solidFill>
                  <a:srgbClr val="6600CC"/>
                </a:solidFill>
              </a:rPr>
              <a:t>الآيباد في التعليم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617106" y="0"/>
            <a:ext cx="52689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589820" y="6412468"/>
            <a:ext cx="52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dirty="0" smtClean="0">
                <a:solidFill>
                  <a:schemeClr val="bg1"/>
                </a:solidFill>
              </a:rPr>
              <a:t>35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36599" y="6381690"/>
            <a:ext cx="22601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AE" sz="2000" b="1" dirty="0" smtClean="0">
                <a:solidFill>
                  <a:srgbClr val="6600CC"/>
                </a:solidFill>
              </a:rPr>
              <a:t>المدربة: حورية الحمادي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67437" y="1689536"/>
            <a:ext cx="46196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</a:rPr>
              <a:t>1</a:t>
            </a:r>
            <a:endParaRPr lang="ar-AE" sz="3600" b="1" dirty="0" smtClean="0">
              <a:solidFill>
                <a:srgbClr val="7030A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00274" y="1676400"/>
            <a:ext cx="46196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</a:rPr>
              <a:t>2</a:t>
            </a:r>
            <a:endParaRPr lang="ar-AE" sz="3600" b="1" dirty="0" smtClean="0">
              <a:solidFill>
                <a:srgbClr val="7030A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427537" y="4923972"/>
            <a:ext cx="754064" cy="3810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9" name="Rounded Rectangular Callout 18"/>
          <p:cNvSpPr/>
          <p:nvPr/>
        </p:nvSpPr>
        <p:spPr>
          <a:xfrm>
            <a:off x="5519737" y="5347013"/>
            <a:ext cx="1295400" cy="609600"/>
          </a:xfrm>
          <a:prstGeom prst="wedgeRoundRectCallout">
            <a:avLst>
              <a:gd name="adj1" fmla="val -106994"/>
              <a:gd name="adj2" fmla="val -85120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dirty="0" smtClean="0"/>
              <a:t>نضغط</a:t>
            </a:r>
            <a:endParaRPr lang="ar-AE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7668" y="34117"/>
            <a:ext cx="630532" cy="761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796580" y="1134070"/>
            <a:ext cx="37093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slideshark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Picture 4" descr="C:\Users\User\Desktop\التنمية المهنية\صور\slideshar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58391"/>
            <a:ext cx="2057400" cy="1394209"/>
          </a:xfrm>
          <a:prstGeom prst="rect">
            <a:avLst/>
          </a:prstGeom>
          <a:noFill/>
        </p:spPr>
      </p:pic>
      <p:pic>
        <p:nvPicPr>
          <p:cNvPr id="16386" name="Picture 2" descr="C:\Users\User\Dropbox\Camera Uploads\2014-04-28 18.33.4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53342"/>
            <a:ext cx="4114800" cy="3086100"/>
          </a:xfrm>
          <a:prstGeom prst="rect">
            <a:avLst/>
          </a:prstGeom>
          <a:noFill/>
        </p:spPr>
      </p:pic>
      <p:pic>
        <p:nvPicPr>
          <p:cNvPr id="16387" name="Picture 3" descr="C:\Users\User\Dropbox\Camera Uploads\2014-04-28 18.34.5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2244270"/>
            <a:ext cx="4114800" cy="3086100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4376058" y="4923972"/>
            <a:ext cx="1447800" cy="5334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9" name="Rounded Rectangular Callout 8"/>
          <p:cNvSpPr/>
          <p:nvPr/>
        </p:nvSpPr>
        <p:spPr>
          <a:xfrm>
            <a:off x="6204858" y="5486400"/>
            <a:ext cx="1295400" cy="609600"/>
          </a:xfrm>
          <a:prstGeom prst="wedgeRoundRectCallout">
            <a:avLst>
              <a:gd name="adj1" fmla="val -106994"/>
              <a:gd name="adj2" fmla="val -85120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dirty="0" smtClean="0"/>
              <a:t>للكتابة</a:t>
            </a:r>
            <a:endParaRPr lang="ar-AE" dirty="0"/>
          </a:p>
        </p:txBody>
      </p:sp>
      <p:sp>
        <p:nvSpPr>
          <p:cNvPr id="12" name="TextBox 11"/>
          <p:cNvSpPr txBox="1"/>
          <p:nvPr/>
        </p:nvSpPr>
        <p:spPr>
          <a:xfrm>
            <a:off x="6426654" y="152400"/>
            <a:ext cx="218394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AE" sz="2800" b="1" dirty="0" smtClean="0">
                <a:solidFill>
                  <a:srgbClr val="6600CC"/>
                </a:solidFill>
              </a:rPr>
              <a:t>الآيباد في التعليم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617106" y="0"/>
            <a:ext cx="52689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589820" y="6412468"/>
            <a:ext cx="52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dirty="0" smtClean="0">
                <a:solidFill>
                  <a:schemeClr val="bg1"/>
                </a:solidFill>
              </a:rPr>
              <a:t>36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36599" y="6381690"/>
            <a:ext cx="22601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AE" sz="2000" b="1" dirty="0" smtClean="0">
                <a:solidFill>
                  <a:srgbClr val="6600CC"/>
                </a:solidFill>
              </a:rPr>
              <a:t>المدربة: حورية الحمادي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62637" y="1762106"/>
            <a:ext cx="46196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</a:rPr>
              <a:t>1</a:t>
            </a:r>
            <a:endParaRPr lang="ar-AE" sz="3600" b="1" dirty="0" smtClean="0">
              <a:solidFill>
                <a:srgbClr val="7030A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95474" y="1748970"/>
            <a:ext cx="46196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</a:rPr>
              <a:t>2</a:t>
            </a:r>
            <a:endParaRPr lang="ar-AE" sz="3600" b="1" dirty="0" smtClean="0">
              <a:solidFill>
                <a:srgbClr val="7030A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7668" y="34117"/>
            <a:ext cx="630532" cy="761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9400" y="829270"/>
            <a:ext cx="28504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برامج تهمك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7410" name="Picture 2" descr="C:\Users\User\Dropbox\Camera Uploads\2014-04-28 18.50.4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676400"/>
            <a:ext cx="6197600" cy="4648200"/>
          </a:xfrm>
          <a:prstGeom prst="rect">
            <a:avLst/>
          </a:prstGeom>
          <a:noFill/>
        </p:spPr>
      </p:pic>
      <p:sp>
        <p:nvSpPr>
          <p:cNvPr id="12" name="Oval 11"/>
          <p:cNvSpPr/>
          <p:nvPr/>
        </p:nvSpPr>
        <p:spPr>
          <a:xfrm>
            <a:off x="6248400" y="1905000"/>
            <a:ext cx="771525" cy="7747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3" name="Oval 12"/>
          <p:cNvSpPr/>
          <p:nvPr/>
        </p:nvSpPr>
        <p:spPr>
          <a:xfrm>
            <a:off x="2670611" y="3581400"/>
            <a:ext cx="771525" cy="7747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4" name="Oval 13"/>
          <p:cNvSpPr/>
          <p:nvPr/>
        </p:nvSpPr>
        <p:spPr>
          <a:xfrm>
            <a:off x="1461916" y="3615562"/>
            <a:ext cx="771525" cy="7747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1" name="TextBox 10"/>
          <p:cNvSpPr txBox="1"/>
          <p:nvPr/>
        </p:nvSpPr>
        <p:spPr>
          <a:xfrm>
            <a:off x="6426654" y="152400"/>
            <a:ext cx="218394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AE" sz="2800" b="1" dirty="0" smtClean="0">
                <a:solidFill>
                  <a:srgbClr val="6600CC"/>
                </a:solidFill>
              </a:rPr>
              <a:t>الآيباد في التعليم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617106" y="0"/>
            <a:ext cx="52689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589820" y="6412468"/>
            <a:ext cx="52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dirty="0" smtClean="0">
                <a:solidFill>
                  <a:schemeClr val="bg1"/>
                </a:solidFill>
              </a:rPr>
              <a:t>37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36599" y="6381690"/>
            <a:ext cx="22601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AE" sz="2000" b="1" dirty="0" smtClean="0">
                <a:solidFill>
                  <a:srgbClr val="6600CC"/>
                </a:solidFill>
              </a:rPr>
              <a:t>المدربة: حورية الحمادي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7668" y="34117"/>
            <a:ext cx="630532" cy="761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0" y="676870"/>
            <a:ext cx="28504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برامج تهمك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8434" name="Picture 2" descr="C:\Users\User\Dropbox\Camera Uploads\2014-04-28 18.50.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1627" y="1543050"/>
            <a:ext cx="6477000" cy="4857750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6324600" y="4495800"/>
            <a:ext cx="838200" cy="838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6" name="Oval 5"/>
          <p:cNvSpPr/>
          <p:nvPr/>
        </p:nvSpPr>
        <p:spPr>
          <a:xfrm>
            <a:off x="1371600" y="4464268"/>
            <a:ext cx="838200" cy="838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7" name="Oval 6"/>
          <p:cNvSpPr/>
          <p:nvPr/>
        </p:nvSpPr>
        <p:spPr>
          <a:xfrm>
            <a:off x="1375482" y="2644194"/>
            <a:ext cx="838200" cy="838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1" name="TextBox 10"/>
          <p:cNvSpPr txBox="1"/>
          <p:nvPr/>
        </p:nvSpPr>
        <p:spPr>
          <a:xfrm>
            <a:off x="6426654" y="152400"/>
            <a:ext cx="218394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AE" sz="2800" b="1" dirty="0" smtClean="0">
                <a:solidFill>
                  <a:srgbClr val="6600CC"/>
                </a:solidFill>
              </a:rPr>
              <a:t>الآيباد في التعليم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617106" y="0"/>
            <a:ext cx="52689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589820" y="6412468"/>
            <a:ext cx="52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dirty="0" smtClean="0">
                <a:solidFill>
                  <a:schemeClr val="bg1"/>
                </a:solidFill>
              </a:rPr>
              <a:t>38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36599" y="6381690"/>
            <a:ext cx="22601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AE" sz="2000" b="1" dirty="0" smtClean="0">
                <a:solidFill>
                  <a:srgbClr val="6600CC"/>
                </a:solidFill>
              </a:rPr>
              <a:t>المدربة: حورية الحمادي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7668" y="34117"/>
            <a:ext cx="630532" cy="761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0" y="829270"/>
            <a:ext cx="28504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برامج تهمك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9458" name="Picture 2" descr="C:\Users\User\Dropbox\Camera Uploads\2014-04-28 18.50.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643587"/>
            <a:ext cx="6604227" cy="4953170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6324600" y="2819400"/>
            <a:ext cx="838200" cy="838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6" name="Oval 5"/>
          <p:cNvSpPr/>
          <p:nvPr/>
        </p:nvSpPr>
        <p:spPr>
          <a:xfrm>
            <a:off x="1267809" y="2787868"/>
            <a:ext cx="838200" cy="838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7" name="Oval 6"/>
          <p:cNvSpPr/>
          <p:nvPr/>
        </p:nvSpPr>
        <p:spPr>
          <a:xfrm>
            <a:off x="5060260" y="2819400"/>
            <a:ext cx="838200" cy="838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5" name="TextBox 14"/>
          <p:cNvSpPr txBox="1"/>
          <p:nvPr/>
        </p:nvSpPr>
        <p:spPr>
          <a:xfrm>
            <a:off x="6426654" y="152400"/>
            <a:ext cx="218394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AE" sz="2800" b="1" dirty="0" smtClean="0">
                <a:solidFill>
                  <a:srgbClr val="6600CC"/>
                </a:solidFill>
              </a:rPr>
              <a:t>الآيباد في التعليم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617106" y="0"/>
            <a:ext cx="52689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589820" y="6412468"/>
            <a:ext cx="52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dirty="0" smtClean="0">
                <a:solidFill>
                  <a:schemeClr val="bg1"/>
                </a:solidFill>
              </a:rPr>
              <a:t>39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36599" y="6381690"/>
            <a:ext cx="22601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AE" sz="2000" b="1" dirty="0" smtClean="0">
                <a:solidFill>
                  <a:srgbClr val="6600CC"/>
                </a:solidFill>
              </a:rPr>
              <a:t>المدربة: حورية الحمادي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7668" y="34117"/>
            <a:ext cx="630532" cy="761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2819" y="914400"/>
            <a:ext cx="8544327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8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1) </a:t>
            </a:r>
            <a:r>
              <a:rPr lang="ar-AE" sz="8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أهمية استخدام الآيباد</a:t>
            </a:r>
          </a:p>
          <a:p>
            <a:pPr algn="ctr"/>
            <a:r>
              <a:rPr lang="ar-AE" sz="8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في التدريس</a:t>
            </a:r>
            <a:endParaRPr lang="en-US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195" name="Picture 3" descr="C:\Users\User\Desktop\التنمية المهنية\صور\أهمية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3259" y="3733800"/>
            <a:ext cx="4652341" cy="31242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248400" y="152400"/>
            <a:ext cx="2183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 smtClean="0">
                <a:solidFill>
                  <a:srgbClr val="6600CC"/>
                </a:solidFill>
              </a:rPr>
              <a:t>الآيباد في التعليم </a:t>
            </a:r>
          </a:p>
        </p:txBody>
      </p:sp>
      <p:sp>
        <p:nvSpPr>
          <p:cNvPr id="8" name="Rectangle 7"/>
          <p:cNvSpPr/>
          <p:nvPr/>
        </p:nvSpPr>
        <p:spPr>
          <a:xfrm>
            <a:off x="8617106" y="0"/>
            <a:ext cx="52689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589820" y="6412468"/>
            <a:ext cx="52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dirty="0" smtClean="0">
                <a:solidFill>
                  <a:schemeClr val="bg1"/>
                </a:solidFill>
              </a:rPr>
              <a:t>4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38800" y="6381690"/>
            <a:ext cx="2793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b="1" dirty="0" smtClean="0">
                <a:solidFill>
                  <a:srgbClr val="6600CC"/>
                </a:solidFill>
              </a:rPr>
              <a:t>المدربة: حورية الحمادي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7668" y="34117"/>
            <a:ext cx="630532" cy="76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578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67483" y="766465"/>
            <a:ext cx="28504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برامج تهمك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482" name="Picture 2" descr="C:\Users\User\Dropbox\Camera Uploads\2014-04-28 18.50.5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665515"/>
            <a:ext cx="6451827" cy="4838870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5128986" y="2819400"/>
            <a:ext cx="838200" cy="838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6" name="Oval 5"/>
          <p:cNvSpPr/>
          <p:nvPr/>
        </p:nvSpPr>
        <p:spPr>
          <a:xfrm>
            <a:off x="3913834" y="3665850"/>
            <a:ext cx="838200" cy="838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0" name="TextBox 9"/>
          <p:cNvSpPr txBox="1"/>
          <p:nvPr/>
        </p:nvSpPr>
        <p:spPr>
          <a:xfrm>
            <a:off x="6426654" y="152400"/>
            <a:ext cx="218394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AE" sz="2800" b="1" dirty="0" smtClean="0">
                <a:solidFill>
                  <a:srgbClr val="6600CC"/>
                </a:solidFill>
              </a:rPr>
              <a:t>الآيباد في التعليم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617106" y="0"/>
            <a:ext cx="52689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589820" y="6412468"/>
            <a:ext cx="52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dirty="0" smtClean="0">
                <a:solidFill>
                  <a:schemeClr val="bg1"/>
                </a:solidFill>
              </a:rPr>
              <a:t>40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36599" y="6381690"/>
            <a:ext cx="22601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AE" sz="2000" b="1" dirty="0" smtClean="0">
                <a:solidFill>
                  <a:srgbClr val="6600CC"/>
                </a:solidFill>
              </a:rPr>
              <a:t>المدربة: حورية الحمادي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7668" y="34117"/>
            <a:ext cx="630532" cy="761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0" y="830804"/>
            <a:ext cx="28504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برامج تهمك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1506" name="Picture 2" descr="C:\Users\User\Dropbox\Camera Uploads\2014-04-28 18.50.5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1400" y="1771480"/>
            <a:ext cx="6477227" cy="4857920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3860913" y="4724400"/>
            <a:ext cx="838200" cy="838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9" name="TextBox 8"/>
          <p:cNvSpPr txBox="1"/>
          <p:nvPr/>
        </p:nvSpPr>
        <p:spPr>
          <a:xfrm>
            <a:off x="6426654" y="152400"/>
            <a:ext cx="218394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AE" sz="2800" b="1" dirty="0" smtClean="0">
                <a:solidFill>
                  <a:srgbClr val="6600CC"/>
                </a:solidFill>
              </a:rPr>
              <a:t>الآيباد في التعليم </a:t>
            </a:r>
          </a:p>
        </p:txBody>
      </p:sp>
      <p:sp>
        <p:nvSpPr>
          <p:cNvPr id="10" name="Rectangle 9"/>
          <p:cNvSpPr/>
          <p:nvPr/>
        </p:nvSpPr>
        <p:spPr>
          <a:xfrm>
            <a:off x="8617106" y="0"/>
            <a:ext cx="52689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589820" y="6412468"/>
            <a:ext cx="52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dirty="0" smtClean="0">
                <a:solidFill>
                  <a:schemeClr val="bg1"/>
                </a:solidFill>
              </a:rPr>
              <a:t>41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36599" y="6381690"/>
            <a:ext cx="22601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AE" sz="2000" b="1" dirty="0" smtClean="0">
                <a:solidFill>
                  <a:srgbClr val="6600CC"/>
                </a:solidFill>
              </a:rPr>
              <a:t>المدربة: حورية الحمادي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7668" y="34117"/>
            <a:ext cx="630532" cy="761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88500" y="772061"/>
            <a:ext cx="28504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برامج تهمك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3554" name="Picture 2" descr="C:\Users\User\Dropbox\Camera Uploads\2014-04-28 18.51.0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9530" y="1695391"/>
            <a:ext cx="6248400" cy="4686299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4194630" y="1905000"/>
            <a:ext cx="838200" cy="838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9" name="TextBox 8"/>
          <p:cNvSpPr txBox="1"/>
          <p:nvPr/>
        </p:nvSpPr>
        <p:spPr>
          <a:xfrm>
            <a:off x="6426654" y="152400"/>
            <a:ext cx="218394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AE" sz="2800" b="1" dirty="0" smtClean="0">
                <a:solidFill>
                  <a:srgbClr val="6600CC"/>
                </a:solidFill>
              </a:rPr>
              <a:t>الآيباد في التعليم </a:t>
            </a:r>
          </a:p>
        </p:txBody>
      </p:sp>
      <p:sp>
        <p:nvSpPr>
          <p:cNvPr id="10" name="Rectangle 9"/>
          <p:cNvSpPr/>
          <p:nvPr/>
        </p:nvSpPr>
        <p:spPr>
          <a:xfrm>
            <a:off x="8617106" y="0"/>
            <a:ext cx="52689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589820" y="6412468"/>
            <a:ext cx="52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dirty="0" smtClean="0">
                <a:solidFill>
                  <a:schemeClr val="bg1"/>
                </a:solidFill>
              </a:rPr>
              <a:t>42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36599" y="6381690"/>
            <a:ext cx="22601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AE" sz="2000" b="1" dirty="0" smtClean="0">
                <a:solidFill>
                  <a:srgbClr val="6600CC"/>
                </a:solidFill>
              </a:rPr>
              <a:t>المدربة: حورية الحمادي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7668" y="34117"/>
            <a:ext cx="630532" cy="761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18110" y="838200"/>
            <a:ext cx="275909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8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المراجع</a:t>
            </a:r>
            <a:endParaRPr lang="en-US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45192"/>
            <a:ext cx="914286" cy="11047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26654" y="152400"/>
            <a:ext cx="218394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AE" sz="2800" b="1" dirty="0" smtClean="0">
                <a:solidFill>
                  <a:srgbClr val="6600CC"/>
                </a:solidFill>
              </a:rPr>
              <a:t>الآيباد في التعليم </a:t>
            </a:r>
          </a:p>
        </p:txBody>
      </p:sp>
      <p:sp>
        <p:nvSpPr>
          <p:cNvPr id="10" name="Rectangle 9"/>
          <p:cNvSpPr/>
          <p:nvPr/>
        </p:nvSpPr>
        <p:spPr>
          <a:xfrm>
            <a:off x="8617106" y="0"/>
            <a:ext cx="52689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589820" y="6412468"/>
            <a:ext cx="52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dirty="0" smtClean="0">
                <a:solidFill>
                  <a:schemeClr val="bg1"/>
                </a:solidFill>
              </a:rPr>
              <a:t>43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36599" y="6381690"/>
            <a:ext cx="22601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AE" sz="2000" b="1" dirty="0" smtClean="0">
                <a:solidFill>
                  <a:srgbClr val="6600CC"/>
                </a:solidFill>
              </a:rPr>
              <a:t>المدربة: حورية الحمادي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5233" y="3733800"/>
            <a:ext cx="73914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ar-AE" sz="4000" dirty="0" smtClean="0"/>
              <a:t>مدونة مصمم تعليمي.</a:t>
            </a:r>
          </a:p>
          <a:p>
            <a:pPr marL="342900" indent="-342900">
              <a:buFont typeface="+mj-lt"/>
              <a:buAutoNum type="arabicPeriod"/>
            </a:pPr>
            <a:r>
              <a:rPr lang="ar-AE" sz="4000" dirty="0" smtClean="0"/>
              <a:t>تعليم جديد</a:t>
            </a:r>
          </a:p>
          <a:p>
            <a:pPr marL="342900" indent="-342900">
              <a:buFont typeface="+mj-lt"/>
              <a:buAutoNum type="arabicPeriod"/>
            </a:pPr>
            <a:r>
              <a:rPr lang="ar-AE" sz="4000" dirty="0" smtClean="0"/>
              <a:t>تكنو (</a:t>
            </a:r>
            <a:r>
              <a:rPr lang="en-US" sz="4000" dirty="0" smtClean="0"/>
              <a:t>Tichno.com</a:t>
            </a:r>
            <a:r>
              <a:rPr lang="ar-AE" sz="4000" dirty="0" smtClean="0"/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95600" y="424684"/>
            <a:ext cx="2209800" cy="2209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828800"/>
            <a:ext cx="1023401" cy="10234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3048000"/>
            <a:ext cx="1840766" cy="13030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094" r="29691" b="29091"/>
          <a:stretch/>
        </p:blipFill>
        <p:spPr>
          <a:xfrm>
            <a:off x="685800" y="4427214"/>
            <a:ext cx="1685386" cy="18573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05448" y="1635568"/>
            <a:ext cx="1752600" cy="48006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6767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er\Desktop\التنمية المهنية\صور\hwaml_com_1386563775_3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742" y="-533400"/>
            <a:ext cx="7951295" cy="7620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 rot="1372862">
            <a:off x="4828051" y="2420971"/>
            <a:ext cx="2393325" cy="25853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5400" dirty="0" smtClean="0">
                <a:solidFill>
                  <a:schemeClr val="bg1"/>
                </a:solidFill>
              </a:rPr>
              <a:t>شكراً لحسن استماعكم</a:t>
            </a:r>
            <a:endParaRPr lang="ar-AE" sz="54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45192"/>
            <a:ext cx="914286" cy="11047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26654" y="152400"/>
            <a:ext cx="218394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AE" sz="2800" b="1" dirty="0" smtClean="0">
                <a:solidFill>
                  <a:srgbClr val="6600CC"/>
                </a:solidFill>
              </a:rPr>
              <a:t>الآيباد في التعليم </a:t>
            </a:r>
          </a:p>
        </p:txBody>
      </p:sp>
      <p:sp>
        <p:nvSpPr>
          <p:cNvPr id="9" name="Rectangle 8"/>
          <p:cNvSpPr/>
          <p:nvPr/>
        </p:nvSpPr>
        <p:spPr>
          <a:xfrm>
            <a:off x="8617106" y="0"/>
            <a:ext cx="52689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589820" y="6412468"/>
            <a:ext cx="52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dirty="0" smtClean="0">
                <a:solidFill>
                  <a:schemeClr val="bg1"/>
                </a:solidFill>
              </a:rPr>
              <a:t>44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36599" y="6381690"/>
            <a:ext cx="22601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AE" sz="2000" b="1" dirty="0" smtClean="0">
                <a:solidFill>
                  <a:srgbClr val="6600CC"/>
                </a:solidFill>
              </a:rPr>
              <a:t>المدربة: حورية الحمادي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714875"/>
            <a:ext cx="2143125" cy="2143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45192"/>
            <a:ext cx="914286" cy="11047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2819400"/>
            <a:ext cx="6858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ar-AE" sz="3600" b="1" dirty="0" smtClean="0">
                <a:solidFill>
                  <a:srgbClr val="FF0000"/>
                </a:solidFill>
              </a:rPr>
              <a:t>الهاتف المتحرك: </a:t>
            </a:r>
            <a:r>
              <a:rPr lang="ar-AE" sz="3600" dirty="0" smtClean="0">
                <a:solidFill>
                  <a:srgbClr val="0000FF"/>
                </a:solidFill>
              </a:rPr>
              <a:t>00971504890246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ar-AE" sz="3600" b="1" dirty="0" smtClean="0">
                <a:solidFill>
                  <a:srgbClr val="FFC000"/>
                </a:solidFill>
              </a:rPr>
              <a:t>الإيميل: </a:t>
            </a:r>
            <a:r>
              <a:rPr lang="en-US" sz="3600" dirty="0" smtClean="0">
                <a:solidFill>
                  <a:srgbClr val="C00000"/>
                </a:solidFill>
                <a:hlinkClick r:id="rId3"/>
              </a:rPr>
              <a:t>hoor-11@hotmail.com</a:t>
            </a:r>
            <a:endParaRPr lang="en-US" sz="3600" dirty="0" smtClean="0">
              <a:solidFill>
                <a:srgbClr val="C00000"/>
              </a:solidFill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ar-AE" sz="3600" b="1" dirty="0" smtClean="0">
                <a:solidFill>
                  <a:schemeClr val="accent3">
                    <a:lumMod val="75000"/>
                  </a:schemeClr>
                </a:solidFill>
              </a:rPr>
              <a:t>الانستجرام: </a:t>
            </a:r>
            <a:r>
              <a:rPr lang="en-US" sz="3600" dirty="0" smtClean="0">
                <a:solidFill>
                  <a:srgbClr val="0000FF"/>
                </a:solidFill>
              </a:rPr>
              <a:t>mathteacher111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ar-AE" sz="3600" b="1" dirty="0" smtClean="0">
                <a:solidFill>
                  <a:srgbClr val="FF0000"/>
                </a:solidFill>
              </a:rPr>
              <a:t>تويتر : </a:t>
            </a:r>
            <a:r>
              <a:rPr lang="en-US" sz="3600" dirty="0" smtClean="0">
                <a:solidFill>
                  <a:srgbClr val="0000FF"/>
                </a:solidFill>
              </a:rPr>
              <a:t>@houriya_11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6654" y="152400"/>
            <a:ext cx="218394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AE" sz="2800" b="1" dirty="0" smtClean="0">
                <a:solidFill>
                  <a:srgbClr val="6600CC"/>
                </a:solidFill>
              </a:rPr>
              <a:t>الآيباد في التعليم </a:t>
            </a:r>
          </a:p>
        </p:txBody>
      </p:sp>
      <p:sp>
        <p:nvSpPr>
          <p:cNvPr id="8" name="Rectangle 7"/>
          <p:cNvSpPr/>
          <p:nvPr/>
        </p:nvSpPr>
        <p:spPr>
          <a:xfrm>
            <a:off x="8617106" y="0"/>
            <a:ext cx="52689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589820" y="6412468"/>
            <a:ext cx="52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dirty="0" smtClean="0">
                <a:solidFill>
                  <a:schemeClr val="bg1"/>
                </a:solidFill>
              </a:rPr>
              <a:t>45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36599" y="6381690"/>
            <a:ext cx="22601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AE" sz="2000" b="1" dirty="0" smtClean="0">
                <a:solidFill>
                  <a:srgbClr val="6600CC"/>
                </a:solidFill>
              </a:rPr>
              <a:t>المدربة: حورية الحمادي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0200" y="187036"/>
            <a:ext cx="2378920" cy="271876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621222" y="675620"/>
            <a:ext cx="2869696" cy="15490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ar-AE" sz="7200" b="1" dirty="0" smtClean="0">
                <a:solidFill>
                  <a:srgbClr val="FF0000"/>
                </a:solidFill>
              </a:rPr>
              <a:t>ل</a:t>
            </a:r>
            <a:r>
              <a:rPr lang="ar-AE" sz="7200" b="1" dirty="0" smtClean="0">
                <a:solidFill>
                  <a:srgbClr val="0070C0"/>
                </a:solidFill>
              </a:rPr>
              <a:t>ل</a:t>
            </a:r>
            <a:r>
              <a:rPr lang="ar-AE" sz="7200" b="1" dirty="0" smtClean="0">
                <a:solidFill>
                  <a:schemeClr val="accent3"/>
                </a:solidFill>
              </a:rPr>
              <a:t>ت</a:t>
            </a:r>
            <a:r>
              <a:rPr lang="ar-AE" sz="7200" b="1" dirty="0" smtClean="0">
                <a:solidFill>
                  <a:srgbClr val="FFC000"/>
                </a:solidFill>
              </a:rPr>
              <a:t>و</a:t>
            </a:r>
            <a:r>
              <a:rPr lang="ar-AE" sz="7200" b="1" dirty="0" smtClean="0">
                <a:solidFill>
                  <a:srgbClr val="FF0000"/>
                </a:solidFill>
              </a:rPr>
              <a:t>ا</a:t>
            </a:r>
            <a:r>
              <a:rPr lang="ar-AE" sz="7200" b="1" dirty="0" smtClean="0">
                <a:solidFill>
                  <a:srgbClr val="0070C0"/>
                </a:solidFill>
              </a:rPr>
              <a:t>ص</a:t>
            </a:r>
            <a:r>
              <a:rPr lang="ar-AE" sz="7200" b="1" dirty="0" smtClean="0">
                <a:solidFill>
                  <a:srgbClr val="FFC000"/>
                </a:solidFill>
              </a:rPr>
              <a:t>ل</a:t>
            </a:r>
            <a:r>
              <a:rPr lang="ar-AE" sz="7200" b="1" dirty="0" smtClean="0"/>
              <a:t> </a:t>
            </a:r>
            <a:endParaRPr lang="ar-AE" sz="72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6609" y="3733801"/>
            <a:ext cx="1175183" cy="12016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608" y="5181601"/>
            <a:ext cx="2051447" cy="123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045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1598474"/>
            <a:ext cx="784860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3600" dirty="0" smtClean="0"/>
              <a:t>سؤال: لماذا الآيباد في التدريس ؟ </a:t>
            </a:r>
          </a:p>
          <a:p>
            <a:r>
              <a:rPr lang="ar-AE" sz="2400" dirty="0" smtClean="0"/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ar-AE" sz="2400" dirty="0"/>
          </a:p>
        </p:txBody>
      </p:sp>
      <p:pic>
        <p:nvPicPr>
          <p:cNvPr id="9218" name="Picture 2" descr="C:\Users\User\Desktop\التنمية المهنية\صور\ايباد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3444240"/>
            <a:ext cx="5562600" cy="333756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324600" y="152400"/>
            <a:ext cx="2183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 smtClean="0">
                <a:solidFill>
                  <a:srgbClr val="6600CC"/>
                </a:solidFill>
              </a:rPr>
              <a:t>الآيباد في التعليم </a:t>
            </a:r>
          </a:p>
        </p:txBody>
      </p:sp>
      <p:sp>
        <p:nvSpPr>
          <p:cNvPr id="9" name="Rectangle 8"/>
          <p:cNvSpPr/>
          <p:nvPr/>
        </p:nvSpPr>
        <p:spPr>
          <a:xfrm>
            <a:off x="8617106" y="0"/>
            <a:ext cx="52689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589820" y="6412468"/>
            <a:ext cx="52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dirty="0" smtClean="0">
                <a:solidFill>
                  <a:schemeClr val="bg1"/>
                </a:solidFill>
              </a:rPr>
              <a:t>5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38800" y="6381690"/>
            <a:ext cx="2793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b="1" dirty="0" smtClean="0">
                <a:solidFill>
                  <a:srgbClr val="6600CC"/>
                </a:solidFill>
              </a:rPr>
              <a:t>المدربة: حورية الحمادي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3573" y="924580"/>
            <a:ext cx="854432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أهمية استخدام الآيباد في التدريس</a:t>
            </a:r>
            <a:endParaRPr lang="en-US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7668" y="34117"/>
            <a:ext cx="630532" cy="761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4930" y="3515967"/>
            <a:ext cx="1262270" cy="1409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2" name="Picture 2" descr="C:\Users\User\Desktop\التنمية المهنية\صور\mini.jpg"/>
          <p:cNvPicPr>
            <a:picLocks noChangeAspect="1" noChangeArrowheads="1"/>
          </p:cNvPicPr>
          <p:nvPr/>
        </p:nvPicPr>
        <p:blipFill>
          <a:blip r:embed="rId3" cstate="print"/>
          <a:srcRect l="11712" t="15786" r="12613"/>
          <a:stretch>
            <a:fillRect/>
          </a:stretch>
        </p:blipFill>
        <p:spPr bwMode="auto">
          <a:xfrm>
            <a:off x="6073459" y="1598840"/>
            <a:ext cx="1228501" cy="13979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4" name="Picture 4" descr="C:\Users\User\Desktop\التنمية المهنية\صور\images341P4K2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8261" y="4972146"/>
            <a:ext cx="6705600" cy="1885854"/>
          </a:xfrm>
          <a:prstGeom prst="rect">
            <a:avLst/>
          </a:prstGeom>
          <a:noFill/>
        </p:spPr>
      </p:pic>
      <p:pic>
        <p:nvPicPr>
          <p:cNvPr id="10243" name="Picture 3" descr="C:\Users\User\Desktop\التنمية المهنية\صور\imagesTOFMRJ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1574730"/>
            <a:ext cx="1295400" cy="13970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81" y="152400"/>
            <a:ext cx="693683" cy="838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48400" y="152400"/>
            <a:ext cx="2183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 smtClean="0">
                <a:solidFill>
                  <a:srgbClr val="6600CC"/>
                </a:solidFill>
              </a:rPr>
              <a:t>الآيباد في التعليم </a:t>
            </a:r>
          </a:p>
        </p:txBody>
      </p:sp>
      <p:sp>
        <p:nvSpPr>
          <p:cNvPr id="10" name="Rectangle 9"/>
          <p:cNvSpPr/>
          <p:nvPr/>
        </p:nvSpPr>
        <p:spPr>
          <a:xfrm>
            <a:off x="8617106" y="0"/>
            <a:ext cx="52689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589820" y="6412468"/>
            <a:ext cx="52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dirty="0" smtClean="0">
                <a:solidFill>
                  <a:schemeClr val="bg1"/>
                </a:solidFill>
              </a:rPr>
              <a:t>6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38800" y="6381690"/>
            <a:ext cx="2793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b="1" dirty="0" smtClean="0">
                <a:solidFill>
                  <a:srgbClr val="6600CC"/>
                </a:solidFill>
              </a:rPr>
              <a:t>المدربة: حورية الحمادي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3573" y="690825"/>
            <a:ext cx="854432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أهمية استخدام الآيباد في التدريس</a:t>
            </a:r>
            <a:endParaRPr lang="en-US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5" name="Picture 3" descr="C:\Users\User\Desktop\untitledapp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45496" y="1585879"/>
            <a:ext cx="1283606" cy="1412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3" descr="C:\Users\User\Desktop\imagesKG1230LP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18793" y="1607262"/>
            <a:ext cx="1248407" cy="13645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03081" y="3505200"/>
            <a:ext cx="1198879" cy="14072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2" descr="C:\Users\User\Desktop\التنمية المهنية\صور\dropbox.png"/>
          <p:cNvPicPr>
            <a:picLocks noChangeAspect="1" noChangeArrowheads="1"/>
          </p:cNvPicPr>
          <p:nvPr/>
        </p:nvPicPr>
        <p:blipFill rotWithShape="1">
          <a:blip r:embed="rId10" cstate="print"/>
          <a:srcRect l="12421" r="12781" b="27478"/>
          <a:stretch/>
        </p:blipFill>
        <p:spPr bwMode="auto">
          <a:xfrm>
            <a:off x="4513094" y="3505200"/>
            <a:ext cx="1306797" cy="1371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7800" y="3507583"/>
            <a:ext cx="1295400" cy="13692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7086600" y="2071914"/>
            <a:ext cx="533400" cy="518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 smtClean="0"/>
              <a:t>1</a:t>
            </a:r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5675244" y="2071914"/>
            <a:ext cx="533400" cy="518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 smtClean="0"/>
              <a:t>2</a:t>
            </a:r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4114800" y="2071914"/>
            <a:ext cx="533400" cy="518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 smtClean="0"/>
              <a:t>3</a:t>
            </a:r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2600740" y="2071914"/>
            <a:ext cx="533400" cy="518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 smtClean="0"/>
              <a:t>4</a:t>
            </a:r>
            <a:endParaRPr lang="en-US" dirty="0"/>
          </a:p>
        </p:txBody>
      </p:sp>
      <p:sp>
        <p:nvSpPr>
          <p:cNvPr id="25" name="Rounded Rectangle 24"/>
          <p:cNvSpPr/>
          <p:nvPr/>
        </p:nvSpPr>
        <p:spPr>
          <a:xfrm>
            <a:off x="7162800" y="3962400"/>
            <a:ext cx="533400" cy="518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 smtClean="0"/>
              <a:t>5</a:t>
            </a:r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5675244" y="3962400"/>
            <a:ext cx="533400" cy="518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 smtClean="0"/>
              <a:t>6</a:t>
            </a:r>
            <a:endParaRPr lang="en-US" dirty="0"/>
          </a:p>
        </p:txBody>
      </p:sp>
      <p:sp>
        <p:nvSpPr>
          <p:cNvPr id="27" name="Rounded Rectangle 26"/>
          <p:cNvSpPr/>
          <p:nvPr/>
        </p:nvSpPr>
        <p:spPr>
          <a:xfrm>
            <a:off x="4114800" y="3900714"/>
            <a:ext cx="533400" cy="518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 smtClean="0"/>
              <a:t>7</a:t>
            </a:r>
            <a:endParaRPr lang="en-US" dirty="0"/>
          </a:p>
        </p:txBody>
      </p:sp>
      <p:sp>
        <p:nvSpPr>
          <p:cNvPr id="29" name="Rounded Rectangle 28"/>
          <p:cNvSpPr/>
          <p:nvPr/>
        </p:nvSpPr>
        <p:spPr>
          <a:xfrm>
            <a:off x="2590800" y="3900714"/>
            <a:ext cx="533400" cy="518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 smtClean="0"/>
              <a:t>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600" y="1513344"/>
            <a:ext cx="7543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ar-AE" sz="2400" dirty="0" smtClean="0"/>
              <a:t>استخدام برامج الاتصال الاجتماعية في الاتصال مع المتعلمين وأسرهم</a:t>
            </a:r>
          </a:p>
          <a:p>
            <a:pPr marL="457200" indent="-457200">
              <a:buFont typeface="+mj-lt"/>
              <a:buAutoNum type="arabicPeriod"/>
            </a:pPr>
            <a:r>
              <a:rPr lang="ar-AE" sz="2400" dirty="0" smtClean="0"/>
              <a:t>امكانية تحويل الفصل التقليدي إلى فصل ذكي </a:t>
            </a:r>
            <a:r>
              <a:rPr lang="en-US" sz="2400" dirty="0" smtClean="0"/>
              <a:t>smart class</a:t>
            </a:r>
            <a:r>
              <a:rPr lang="ar-AE" sz="2400" dirty="0" smtClean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ar-AE" sz="2400" dirty="0" smtClean="0"/>
              <a:t>الجودة والسرعة في أداء المهمات الإدارية للمعلم</a:t>
            </a:r>
          </a:p>
          <a:p>
            <a:pPr marL="457200" indent="-457200">
              <a:buFont typeface="+mj-lt"/>
              <a:buAutoNum type="arabicPeriod"/>
            </a:pPr>
            <a:r>
              <a:rPr lang="ar-AE" sz="2400" dirty="0" smtClean="0"/>
              <a:t>مقدرة الكثير من التطبيقات سواء التصميم أو البرامج الاثرائية التي يوفرها متجر أبل على إثارة التفكير لدى المتعلمين وتنمية مهاراتهم وفق استرتتيجيات التدريس الحديثة مثل المحاكاة وحل المشكلات والتأمل</a:t>
            </a:r>
          </a:p>
          <a:p>
            <a:pPr marL="457200" indent="-457200">
              <a:buFont typeface="+mj-lt"/>
              <a:buAutoNum type="arabicPeriod"/>
            </a:pPr>
            <a:r>
              <a:rPr lang="ar-AE" sz="2400" dirty="0" smtClean="0"/>
              <a:t>التوفير في استخدام الأوراق والأقلام والوقت والمال والجهد </a:t>
            </a:r>
            <a:endParaRPr lang="ar-AE" sz="2400" dirty="0"/>
          </a:p>
        </p:txBody>
      </p:sp>
      <p:pic>
        <p:nvPicPr>
          <p:cNvPr id="11266" name="Picture 2" descr="C:\Users\User\Desktop\التنمية المهنية\صور\آيباد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4495800"/>
            <a:ext cx="2583523" cy="23989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248400" y="152400"/>
            <a:ext cx="2183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 smtClean="0">
                <a:solidFill>
                  <a:srgbClr val="6600CC"/>
                </a:solidFill>
              </a:rPr>
              <a:t>الآيباد في التعليم </a:t>
            </a:r>
          </a:p>
        </p:txBody>
      </p:sp>
      <p:sp>
        <p:nvSpPr>
          <p:cNvPr id="9" name="Rectangle 8"/>
          <p:cNvSpPr/>
          <p:nvPr/>
        </p:nvSpPr>
        <p:spPr>
          <a:xfrm>
            <a:off x="8617106" y="0"/>
            <a:ext cx="52689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589820" y="6412468"/>
            <a:ext cx="52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dirty="0" smtClean="0">
                <a:solidFill>
                  <a:schemeClr val="bg1"/>
                </a:solidFill>
              </a:rPr>
              <a:t>7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98054" y="6381690"/>
            <a:ext cx="2412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b="1" dirty="0" smtClean="0">
                <a:solidFill>
                  <a:srgbClr val="6600CC"/>
                </a:solidFill>
              </a:rPr>
              <a:t>المدربة: حورية الحمادي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3573" y="838200"/>
            <a:ext cx="854432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1) </a:t>
            </a:r>
            <a:r>
              <a:rPr lang="ar-AE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أهمية استخدام الآيباد في التدريس</a:t>
            </a:r>
            <a:endParaRPr lang="en-US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7000" y="4417368"/>
            <a:ext cx="2916123" cy="21358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7668" y="34117"/>
            <a:ext cx="630532" cy="761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Users\User\Desktop\untitledvg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4277380"/>
            <a:ext cx="2667000" cy="17145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92819" y="1958876"/>
            <a:ext cx="8544327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7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2) كيف يتم توصيل الآيباد بالبروجكتر</a:t>
            </a:r>
            <a:endParaRPr lang="en-US" sz="7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48400" y="152400"/>
            <a:ext cx="2183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 smtClean="0">
                <a:solidFill>
                  <a:srgbClr val="6600CC"/>
                </a:solidFill>
              </a:rPr>
              <a:t>الآيباد في التعليم </a:t>
            </a:r>
          </a:p>
        </p:txBody>
      </p:sp>
      <p:pic>
        <p:nvPicPr>
          <p:cNvPr id="8" name="Picture 3" descr="C:\Users\User\Desktop\imagesKG1230L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442306"/>
            <a:ext cx="1294845" cy="1415296"/>
          </a:xfrm>
          <a:prstGeom prst="rect">
            <a:avLst/>
          </a:prstGeom>
          <a:noFill/>
        </p:spPr>
      </p:pic>
      <p:pic>
        <p:nvPicPr>
          <p:cNvPr id="9" name="Picture 4" descr="C:\Users\User\Desktop\imagesQ1JB5YA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4277380"/>
            <a:ext cx="2581275" cy="177165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943600" y="5496580"/>
            <a:ext cx="21336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err="1" smtClean="0"/>
              <a:t>Ipad</a:t>
            </a:r>
            <a:r>
              <a:rPr lang="en-US" sz="2800" dirty="0" smtClean="0"/>
              <a:t> mini</a:t>
            </a:r>
            <a:endParaRPr lang="ar-AE" sz="28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0" y="5572780"/>
            <a:ext cx="19812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err="1" smtClean="0"/>
              <a:t>Ipad</a:t>
            </a:r>
            <a:r>
              <a:rPr lang="en-US" sz="2800" dirty="0" smtClean="0"/>
              <a:t> </a:t>
            </a:r>
            <a:endParaRPr lang="ar-AE" sz="2800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8617106" y="0"/>
            <a:ext cx="52689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589820" y="6412468"/>
            <a:ext cx="52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dirty="0" smtClean="0">
                <a:solidFill>
                  <a:schemeClr val="bg1"/>
                </a:solidFill>
              </a:rPr>
              <a:t>8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38800" y="6381690"/>
            <a:ext cx="2793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b="1" dirty="0" smtClean="0">
                <a:solidFill>
                  <a:srgbClr val="6600CC"/>
                </a:solidFill>
              </a:rPr>
              <a:t>المدربة: حورية الحمادي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29000" y="4534465"/>
            <a:ext cx="213360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200" b="1" dirty="0" smtClean="0">
                <a:solidFill>
                  <a:srgbClr val="7030A0"/>
                </a:solidFill>
              </a:rPr>
              <a:t>VGA</a:t>
            </a:r>
            <a:endParaRPr lang="ar-AE" sz="7200" b="1" dirty="0" smtClean="0">
              <a:solidFill>
                <a:srgbClr val="7030A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143" y="4267200"/>
            <a:ext cx="7391457" cy="1828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700836" y="4267200"/>
            <a:ext cx="46196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</a:rPr>
              <a:t>1</a:t>
            </a:r>
            <a:endParaRPr lang="ar-AE" sz="3600" b="1" dirty="0" smtClean="0">
              <a:solidFill>
                <a:srgbClr val="7030A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76400" y="4267200"/>
            <a:ext cx="46196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</a:rPr>
              <a:t>2</a:t>
            </a:r>
            <a:endParaRPr lang="ar-AE" sz="3600" b="1" dirty="0" smtClean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8800" y="890814"/>
            <a:ext cx="1181100" cy="9667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3800" y="675620"/>
            <a:ext cx="990600" cy="990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7668" y="34117"/>
            <a:ext cx="630532" cy="76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907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2819" y="1958876"/>
            <a:ext cx="8544327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7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3) ما هو متجر أبل </a:t>
            </a:r>
            <a:r>
              <a:rPr lang="ar-AE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وكيف أستفيد منه؟</a:t>
            </a:r>
            <a:endParaRPr lang="en-US" sz="7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00800" y="152400"/>
            <a:ext cx="2183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 smtClean="0">
                <a:solidFill>
                  <a:srgbClr val="6600CC"/>
                </a:solidFill>
              </a:rPr>
              <a:t>الآيباد في التعليم </a:t>
            </a:r>
          </a:p>
        </p:txBody>
      </p:sp>
      <p:pic>
        <p:nvPicPr>
          <p:cNvPr id="13" name="Picture 3" descr="C:\Users\User\Desktop\untitledap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918426"/>
            <a:ext cx="1024610" cy="1024610"/>
          </a:xfrm>
          <a:prstGeom prst="rect">
            <a:avLst/>
          </a:prstGeom>
          <a:noFill/>
        </p:spPr>
      </p:pic>
      <p:pic>
        <p:nvPicPr>
          <p:cNvPr id="14" name="Picture 2" descr="C:\Users\User\Desktop\التنمية المهنية\صور\imagesG9467R2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4267200"/>
            <a:ext cx="3429000" cy="2057399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8617106" y="0"/>
            <a:ext cx="52689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589820" y="6412468"/>
            <a:ext cx="52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dirty="0" smtClean="0">
                <a:solidFill>
                  <a:schemeClr val="bg1"/>
                </a:solidFill>
              </a:rPr>
              <a:t>9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38800" y="6381690"/>
            <a:ext cx="2793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b="1" dirty="0" smtClean="0">
                <a:solidFill>
                  <a:srgbClr val="6600CC"/>
                </a:solidFill>
              </a:rPr>
              <a:t>المدربة: حورية الحمادي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7668" y="34117"/>
            <a:ext cx="630532" cy="76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963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1547</TotalTime>
  <Words>837</Words>
  <Application>Microsoft Office PowerPoint</Application>
  <PresentationFormat>On-screen Show (4:3)</PresentationFormat>
  <Paragraphs>270</Paragraphs>
  <Slides>45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DR.Ahmed Saker 2o1O</cp:lastModifiedBy>
  <cp:revision>115</cp:revision>
  <cp:lastPrinted>2014-10-20T18:45:20Z</cp:lastPrinted>
  <dcterms:created xsi:type="dcterms:W3CDTF">2014-04-27T15:33:07Z</dcterms:created>
  <dcterms:modified xsi:type="dcterms:W3CDTF">2015-04-18T07:25:09Z</dcterms:modified>
</cp:coreProperties>
</file>